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50" r:id="rId4"/>
    <p:sldMasterId id="2147483648" r:id="rId5"/>
    <p:sldMasterId id="2147483649" r:id="rId6"/>
  </p:sldMasterIdLst>
  <p:notesMasterIdLst>
    <p:notesMasterId r:id="rId17"/>
  </p:notesMasterIdLst>
  <p:handoutMasterIdLst>
    <p:handoutMasterId r:id="rId18"/>
  </p:handoutMasterIdLst>
  <p:sldIdLst>
    <p:sldId id="296" r:id="rId7"/>
    <p:sldId id="297" r:id="rId8"/>
    <p:sldId id="298" r:id="rId9"/>
    <p:sldId id="313" r:id="rId10"/>
    <p:sldId id="300" r:id="rId11"/>
    <p:sldId id="301" r:id="rId12"/>
    <p:sldId id="314" r:id="rId13"/>
    <p:sldId id="315" r:id="rId14"/>
    <p:sldId id="309" r:id="rId15"/>
    <p:sldId id="304" r:id="rId16"/>
  </p:sldIdLst>
  <p:sldSz cx="12192000" cy="6858000"/>
  <p:notesSz cx="6858000" cy="9144000"/>
  <p:embeddedFontLst>
    <p:embeddedFont>
      <p:font typeface="Barlow" panose="00000500000000000000" pitchFamily="2" charset="0"/>
      <p:regular r:id="rId19"/>
      <p:bold r:id="rId20"/>
      <p:italic r:id="rId21"/>
      <p:boldItalic r:id="rId22"/>
    </p:embeddedFont>
    <p:embeddedFont>
      <p:font typeface="Barlow ExtraBold" panose="00000900000000000000" pitchFamily="2" charset="0"/>
      <p:bold r:id="rId23"/>
      <p:boldItalic r:id="rId24"/>
    </p:embeddedFont>
    <p:embeddedFont>
      <p:font typeface="Barlow SemiBold" panose="00000700000000000000" pitchFamily="2" charset="0"/>
      <p:bold r:id="rId25"/>
      <p:boldItalic r:id="rId26"/>
    </p:embeddedFont>
    <p:embeddedFont>
      <p:font typeface="BISans" panose="020B0604020202020204" charset="0"/>
      <p:regular r:id="rId27"/>
      <p:italic r:id="rId28"/>
    </p:embeddedFont>
  </p:embeddedFontLst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20">
          <p15:clr>
            <a:srgbClr val="A4A3A4"/>
          </p15:clr>
        </p15:guide>
        <p15:guide id="2" pos="302">
          <p15:clr>
            <a:srgbClr val="A4A3A4"/>
          </p15:clr>
        </p15:guide>
        <p15:guide id="3" pos="7378">
          <p15:clr>
            <a:srgbClr val="A4A3A4"/>
          </p15:clr>
        </p15:guide>
        <p15:guide id="4" orient="horz" pos="39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55C1"/>
    <a:srgbClr val="3548A4"/>
    <a:srgbClr val="2C3791"/>
    <a:srgbClr val="2C3790"/>
    <a:srgbClr val="161C4A"/>
    <a:srgbClr val="293489"/>
    <a:srgbClr val="1A2156"/>
    <a:srgbClr val="20296A"/>
    <a:srgbClr val="283384"/>
    <a:srgbClr val="252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578FC7-D4C9-4467-942C-D1E554C44CE4}" v="2" dt="2026-04-03T11:24:56.5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38" y="120"/>
      </p:cViewPr>
      <p:guideLst>
        <p:guide orient="horz" pos="720"/>
        <p:guide pos="302"/>
        <p:guide pos="7378"/>
        <p:guide orient="horz" pos="39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34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4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Nizzardo" userId="cdd9605b-098a-490b-8fb0-1e51a3d9caad" providerId="ADAL" clId="{2CC8DB04-7DDA-4565-9A8E-A2C23AD25AFE}"/>
    <pc:docChg chg="modSld">
      <pc:chgData name="Andrea Nizzardo" userId="cdd9605b-098a-490b-8fb0-1e51a3d9caad" providerId="ADAL" clId="{2CC8DB04-7DDA-4565-9A8E-A2C23AD25AFE}" dt="2026-04-03T11:24:59.232" v="4" actId="6549"/>
      <pc:docMkLst>
        <pc:docMk/>
      </pc:docMkLst>
      <pc:sldChg chg="modSp mod">
        <pc:chgData name="Andrea Nizzardo" userId="cdd9605b-098a-490b-8fb0-1e51a3d9caad" providerId="ADAL" clId="{2CC8DB04-7DDA-4565-9A8E-A2C23AD25AFE}" dt="2026-04-03T11:24:59.232" v="4" actId="6549"/>
        <pc:sldMkLst>
          <pc:docMk/>
          <pc:sldMk cId="1278818870" sldId="301"/>
        </pc:sldMkLst>
        <pc:spChg chg="mod">
          <ac:chgData name="Andrea Nizzardo" userId="cdd9605b-098a-490b-8fb0-1e51a3d9caad" providerId="ADAL" clId="{2CC8DB04-7DDA-4565-9A8E-A2C23AD25AFE}" dt="2026-04-03T11:24:59.232" v="4" actId="6549"/>
          <ac:spMkLst>
            <pc:docMk/>
            <pc:sldMk cId="1278818870" sldId="301"/>
            <ac:spMk id="10" creationId="{D5D2CE85-F1BC-C304-124F-7CBE7C76D69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57D730CB-797C-BF50-4E5B-AB69B529CF2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88BDC07B-D5F2-2E96-49B9-2B750F4C9E8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3EB1C4E3-BF27-0386-D608-55F78F09D5C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6AA6A33D-97C2-F4D2-9C61-74E860EB880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C844FC9-A10A-4CB5-9043-603434A906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E4E7134-E2D8-A429-803F-BAA5997F828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EDD59BD4-F670-D7A1-63D1-529219272DE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795E626C-AEC0-1F2A-E37B-43C4D952183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ACF7EDBA-EFE0-53AE-2A59-3CD99EE4624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AEE4C133-8F24-537B-516A-55AFD6F47C8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8D9A3D0F-5C58-6335-3FC5-3101F62082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A0B9DBD-B258-4B8F-B37D-4CF25F08DB3C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8E0EB8A1-EDC0-D478-267E-3EE979B85C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E60949E5-DA52-8C3A-366A-9D95D5AA5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2" name="Header Placeholder 3">
            <a:extLst>
              <a:ext uri="{FF2B5EF4-FFF2-40B4-BE49-F238E27FC236}">
                <a16:creationId xmlns:a16="http://schemas.microsoft.com/office/drawing/2014/main" id="{F16E650D-BA6D-F666-0112-9FB8F89FAD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7173" name="Footer Placeholder 4">
            <a:extLst>
              <a:ext uri="{FF2B5EF4-FFF2-40B4-BE49-F238E27FC236}">
                <a16:creationId xmlns:a16="http://schemas.microsoft.com/office/drawing/2014/main" id="{59B0E491-B24B-F84C-E46E-0A7AA52CC00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7174" name="Slide Number Placeholder 5">
            <a:extLst>
              <a:ext uri="{FF2B5EF4-FFF2-40B4-BE49-F238E27FC236}">
                <a16:creationId xmlns:a16="http://schemas.microsoft.com/office/drawing/2014/main" id="{862C10CB-B720-6C90-A780-C3389342B3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CA62288-AF8A-4A93-836A-42D70C07C3D9}" type="slidenum">
              <a:rPr lang="nl-NL" altLang="en-US" smtClean="0"/>
              <a:pPr/>
              <a:t>1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321421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E98F35B0-6BAB-A16E-0A83-8EEA46EC50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75C51D-B67C-4486-8945-8B61C7D90450}" type="slidenum">
              <a:rPr lang="nl-NL" altLang="en-US" smtClean="0"/>
              <a:pPr>
                <a:spcBef>
                  <a:spcPct val="0"/>
                </a:spcBef>
              </a:pPr>
              <a:t>10</a:t>
            </a:fld>
            <a:endParaRPr lang="nl-NL" altLang="en-US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C7FABE04-DB54-8170-7848-4D778E8D6B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8E49A93F-0AD6-29FB-9265-FDCC3ED599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628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FA97EE6A-B2EC-85AC-433C-7F2365AF4B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A32FCC7-97B6-4EA1-8B45-BDA9FC55D699}" type="slidenum">
              <a:rPr lang="nl-NL" altLang="en-US" smtClean="0"/>
              <a:pPr>
                <a:spcBef>
                  <a:spcPct val="0"/>
                </a:spcBef>
              </a:pPr>
              <a:t>2</a:t>
            </a:fld>
            <a:endParaRPr lang="nl-NL" altLang="en-US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D8F39761-9CFB-94B8-3A96-AB8E1B89C9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4587FB0C-F0BC-9BFA-0E01-8C6EB8FF68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594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D27A0021-CEFA-10C7-AB52-84C66E467A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64D3FD-F633-4387-8E5B-EC69F6D46DBB}" type="slidenum">
              <a:rPr lang="nl-NL" altLang="en-US" smtClean="0"/>
              <a:pPr>
                <a:spcBef>
                  <a:spcPct val="0"/>
                </a:spcBef>
              </a:pPr>
              <a:t>3</a:t>
            </a:fld>
            <a:endParaRPr lang="nl-NL" altLang="en-US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31630578-D797-9FAB-F2DB-2010066677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0525" y="692150"/>
            <a:ext cx="6075363" cy="3417888"/>
          </a:xfrm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548199F6-9021-F844-786A-DCB62183DD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5988" y="4368800"/>
            <a:ext cx="5026025" cy="4062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777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7002626F-0AE8-E4F3-9692-111664D1F2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B60F99-2ED4-40B8-B101-B6CDDB15C6BC}" type="slidenum">
              <a:rPr lang="nl-NL" altLang="en-US" smtClean="0"/>
              <a:pPr>
                <a:spcBef>
                  <a:spcPct val="0"/>
                </a:spcBef>
              </a:pPr>
              <a:t>4</a:t>
            </a:fld>
            <a:endParaRPr lang="nl-NL" altLang="en-US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83FD6312-F14D-C78B-DD9E-85AE15A514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0525" y="692150"/>
            <a:ext cx="6075363" cy="3417888"/>
          </a:xfrm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7AA3F5D3-5D86-8F97-0376-D9E54DB7BC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5988" y="4368800"/>
            <a:ext cx="5026025" cy="4062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https://www.efspi.org/Documents/Members/Member%20Groups%202018/EFSPI%20Member%20Groups%20List%20-%20Current%20Updated%20Website.pdf</a:t>
            </a:r>
          </a:p>
        </p:txBody>
      </p:sp>
    </p:spTree>
    <p:extLst>
      <p:ext uri="{BB962C8B-B14F-4D97-AF65-F5344CB8AC3E}">
        <p14:creationId xmlns:p14="http://schemas.microsoft.com/office/powerpoint/2010/main" val="3347173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65C96003-411D-3D7B-2214-ED4BDFE9DC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53E986F-A40B-4B3B-8082-B0C2BD2F5FAC}" type="slidenum">
              <a:rPr lang="nl-NL" altLang="en-US" smtClean="0"/>
              <a:pPr>
                <a:spcBef>
                  <a:spcPct val="0"/>
                </a:spcBef>
              </a:pPr>
              <a:t>5</a:t>
            </a:fld>
            <a:endParaRPr lang="nl-NL" altLang="en-US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563F7095-AB05-F103-E127-74D8EC0FD8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C8ED5D22-EC4D-BD53-63C1-167C25F599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101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2091BFF2-9ABB-6A3B-37E3-F267D1E2E7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DC98C19-E1D6-4169-991D-9566D5562A23}" type="slidenum">
              <a:rPr lang="nl-NL" altLang="en-US" smtClean="0"/>
              <a:pPr>
                <a:spcBef>
                  <a:spcPct val="0"/>
                </a:spcBef>
              </a:pPr>
              <a:t>6</a:t>
            </a:fld>
            <a:endParaRPr lang="nl-NL" altLang="en-US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2D8B08C8-6744-1344-AA68-483BC7CBAD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F90F00A8-6918-1B5B-590F-D2C39497B7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158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37B4ABD3-D079-F73C-2F8E-870129505F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AECC244-555D-4522-90D3-2686D469536F}" type="slidenum">
              <a:rPr lang="nl-NL" altLang="en-US" smtClean="0"/>
              <a:pPr>
                <a:spcBef>
                  <a:spcPct val="0"/>
                </a:spcBef>
              </a:pPr>
              <a:t>7</a:t>
            </a:fld>
            <a:endParaRPr lang="nl-NL" altLang="en-US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3B6B8731-6483-E50E-3F05-BF1DE02A53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7B8654E4-1E60-AB26-39A3-57AF2EF930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796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37B4ABD3-D079-F73C-2F8E-870129505F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AECC244-555D-4522-90D3-2686D469536F}" type="slidenum">
              <a:rPr lang="nl-NL" altLang="en-US" smtClean="0"/>
              <a:pPr>
                <a:spcBef>
                  <a:spcPct val="0"/>
                </a:spcBef>
              </a:pPr>
              <a:t>8</a:t>
            </a:fld>
            <a:endParaRPr lang="nl-NL" altLang="en-US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3B6B8731-6483-E50E-3F05-BF1DE02A53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7B8654E4-1E60-AB26-39A3-57AF2EF930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921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95C4B79C-9204-D346-1CAC-8D2B2B5C15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4E2E43-605D-44A4-8CA9-416FF983D03F}" type="slidenum">
              <a:rPr lang="nl-NL" altLang="en-US" smtClean="0"/>
              <a:pPr>
                <a:spcBef>
                  <a:spcPct val="0"/>
                </a:spcBef>
              </a:pPr>
              <a:t>9</a:t>
            </a:fld>
            <a:endParaRPr lang="nl-NL" altLang="en-US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880EBD21-08E0-67AC-F644-04E42ED3AE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36B4AAC7-92AA-4742-CE65-5F879EE583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685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60B5EC9-1A18-091C-B277-C1EBFCE5E0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640B9B-256F-7CD5-7892-12AB06ABCF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8064EA-40C8-E134-9262-932D225CCD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A8523-CF6F-4975-96BD-6505D94C40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2470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C9738DB-56A3-30E4-3210-5B0D06C43C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500585-FE33-500F-9D65-AA76C3E828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BFBA102-E881-BCF1-B2BE-1BF7E3DE78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5C977-4346-482B-B2D0-E9F929FDF3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5814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873AC1-3C7B-3C95-2344-4E91F99AA5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6884B9-028E-E9C5-5500-0CE9F5ECA9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E2CBB8-B4B5-6B51-9307-D68B0BC094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EC409-CDE2-441E-B638-476599FDB9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9326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4096E5-264C-D1A5-A1FD-13C6FCD41F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D46F24-ABD8-9B14-4D60-B4F88BFCAB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F1448F-1C45-248D-F87B-A859E7CE6A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ACBB2-C127-48F1-AC75-25A7961F2710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922437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7F7A786-6F30-C908-6894-959CC978FF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285245-4102-59E2-935E-FBA7574B6F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52941B-0014-04BF-1D0D-7B04A4EF7B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3BCA3-34E4-40CC-83A5-95C34D44DE6A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120276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448" y="411480"/>
            <a:ext cx="10414127" cy="492443"/>
          </a:xfrm>
        </p:spPr>
        <p:txBody>
          <a:bodyPr wrap="square" lIns="0" tIns="0" rIns="0" bIns="0">
            <a:spAutoFit/>
          </a:bodyPr>
          <a:lstStyle>
            <a:lvl1pPr algn="l">
              <a:defRPr sz="3200">
                <a:latin typeface="Barlow SemiBold" panose="000007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4B3A642-614C-CE48-8E8B-4E743FF302D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476250" y="6467216"/>
            <a:ext cx="1693069" cy="184666"/>
          </a:xfrm>
          <a:prstGeom prst="rect">
            <a:avLst/>
          </a:prstGeom>
          <a:ln/>
        </p:spPr>
        <p:txBody>
          <a:bodyPr wrap="square" lIns="0" tIns="0" rIns="0" bIns="0" anchor="ctr">
            <a:spAutoFit/>
          </a:bodyPr>
          <a:lstStyle>
            <a:lvl1pPr>
              <a:defRPr sz="1200">
                <a:latin typeface="Barlow" panose="00000500000000000000" pitchFamily="2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244BC30-2C51-C8C7-3F41-21DBC1EEDBA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2393949" y="6467216"/>
            <a:ext cx="8870951" cy="184666"/>
          </a:xfrm>
          <a:prstGeom prst="rect">
            <a:avLst/>
          </a:prstGeom>
          <a:ln/>
        </p:spPr>
        <p:txBody>
          <a:bodyPr wrap="square" lIns="0" tIns="0" rIns="0" bIns="0" anchor="ctr">
            <a:spAutoFit/>
          </a:bodyPr>
          <a:lstStyle>
            <a:lvl1pPr>
              <a:defRPr sz="1200">
                <a:latin typeface="Barlow" panose="00000500000000000000" pitchFamily="2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6A35211-1EDE-7591-0804-991F4C30632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1831732" y="6467216"/>
            <a:ext cx="218009" cy="184666"/>
          </a:xfrm>
          <a:prstGeom prst="rect">
            <a:avLst/>
          </a:prstGeom>
          <a:ln/>
        </p:spPr>
        <p:txBody>
          <a:bodyPr wrap="none" lIns="0" tIns="0" rIns="0" bIns="0" anchor="ctr">
            <a:spAutoFit/>
          </a:bodyPr>
          <a:lstStyle>
            <a:lvl1pPr algn="ctr">
              <a:defRPr sz="1200">
                <a:latin typeface="Barlow" panose="00000500000000000000" pitchFamily="2" charset="0"/>
              </a:defRPr>
            </a:lvl1pPr>
          </a:lstStyle>
          <a:p>
            <a:pPr>
              <a:defRPr/>
            </a:pPr>
            <a:fld id="{ED7BBABA-E380-4B65-B5AD-08396963A3D2}" type="slidenum">
              <a:rPr lang="nl-NL" altLang="en-US" smtClean="0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802032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2B32CE-B6AE-AFFD-79F2-DE34B059AF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833798-4CAD-05DC-995B-D485159A69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89E66C-7731-DE09-FBAC-7ECE59F33A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BC50B-3886-4A87-879B-92555F178EF4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699886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1E24DE-371B-FE57-52CE-604B13E284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62B93D-A44C-BA33-B884-9BBBF0838D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E0555C-01C3-750E-1324-E05C6C6CAC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07A84-DD17-4298-A1D2-5F5E7E299A29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599526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727B4DE-2D2F-8724-0090-B865D8DE85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E5F8288-4A00-D75D-1248-BA51F0D332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1099539-F95D-6E1E-6703-8416F3B784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A14B4-5F73-4182-BF69-4FA3990C6999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6805181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C002835-13B3-6214-B34B-F40DCC1E5B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A349C8F-2C97-81FA-12D7-F8B9DF566B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DCEEE6F-2B95-83F2-863A-E04964FA44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C2AE6-3827-4E87-AFBD-FD976CB218F9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982121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5F21087-DC6E-2022-F616-675F977913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83636C0-9F7E-7D69-7014-E9584875CF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AA8181F-1238-FA25-A83E-AB95862CAB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6E097-D70A-4F3F-B6D6-3FC408C5FA2B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92366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2C1A49-9148-5A77-E742-7FA7BFF19B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DE4BA6-D974-2627-0EB7-CEB5FD12C7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5A8075-6687-57D8-DC14-D21EE613F0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47E9C-F8E6-46E6-85B5-8057014AF9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2318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39994E-8B67-01E2-F3CC-99308A54A5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F0386B-BEB2-805E-9039-E32E8CEC69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3C72A-CE3F-0006-5216-F2672B0AD1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705F5-4CE1-4D43-A85C-BC84F43C93EB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5031793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D160F3-E252-F298-0C99-9B60A1030A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860368-6694-FACD-D8FB-F95F450067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A3F024-C5E3-0650-978F-F6FFF5070A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14A5-CD76-4F71-9B26-C7A4FC429612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83734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5BE537-D8D0-5F28-4C1F-5831588F3D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3E957B-0E26-24DC-79B0-C53B992AD9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D21F036-4419-FB62-26D1-97501D97FC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BDF97-A1A6-4A77-94C0-3A30E8CF2EA6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0155558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3C9703-8D5E-D07E-6636-25132A04CC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C98662-DE74-2C16-6EED-5D63688A5B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2EEE3E-F3F4-ABDE-BF2C-14A24D7649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9C7CE-3AFD-4330-8358-EEEDE52DDA4D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0809053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2E1BDD-3EB2-5F73-DE4B-00BA8C82A4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31F166-097B-F6AC-D00B-0C879B9CFF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65F281-12A4-7C5A-9CB6-23B175AC1E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AD718-6D10-4A5A-A37C-3D617739F5D6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310800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2D1B57-B7D1-3A32-7F16-1AB357E425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75E214-5232-E173-97AF-5E366F67CE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518150-CFBA-3CFB-4C69-9E8CA41976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6A1ED-B960-4AED-B267-021FB59B6445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4430749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136DAD-DE6F-C281-625E-175F3BB2A2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32CA79-3126-F768-5EEB-36774FBCC6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1A78C2-797A-84D9-FD8E-065207FE68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294B6-1CA6-490E-8051-852E39A8071A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7613383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E6EB66-D566-06E9-6A22-65A8C8BB90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99781B-9015-EC19-7034-D9B632B46C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7F33AF-3976-D897-52DF-38239DF69D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482A3-C4A0-4B21-B986-E386AE55A11E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8223745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71F0E9A-7728-70A0-0063-5186F7F8C2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81E570D-CE61-51C3-BBFC-114E54A522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3CBEDBB-CDF5-2C24-12EF-A84FC4B303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ADA3B-7595-4949-8F9D-1D1699E2B42B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5388350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6BCF74A-BB6D-7651-5276-E8B1007D9E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E6EC8A7-F08B-CDF0-16FE-D38A7D3B2B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6DDF05D-9172-EB02-5675-AA7EEDA922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6AF27-1918-45D7-B8B1-15DB593FB248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74266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A00981-1DEA-E4BD-0469-AEC36A506F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707758-1E85-46D0-3306-33ACB12D57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5B4787B-260E-ED00-B71B-E9096ED505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F2105-E345-4257-88F3-662AAE45DF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80100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FB391B8-53D1-A909-13ED-0B5C8C297F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8D6DA56-DE06-4127-136C-7AF3173E7C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9D57451-862C-A377-5D76-AE38CEA33F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C89C5-01BD-4B47-953C-CCF56357B3EC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6735205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3B97F1-39B1-837D-7504-AD011A1C93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AD50B6-4197-71D5-9B86-A6EEC83A13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043557-8A7E-135C-E48D-7E630C0CC8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90C82-4A92-40A0-B650-84F2DAA90594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7506409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2CC3C7-ADF9-3EB1-426B-B57D99CB3E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100015-79A6-C489-8453-4DEBA68C24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DB7D02-FACF-45EC-4D00-6150726EF5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AB6AB-0545-4077-A29D-467F1B120122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6112637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C64596-75DF-87B4-6E30-FD37557193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B59EE1-0EE0-02BF-B461-3AA525C4ED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F5F868-04E9-BBDE-2E9F-B3A5D24127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84394-18DE-481F-8D56-458794FE1B8F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9782883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88B4C2-C245-0078-56D2-DD42325F7F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519FA5-86DA-DAA7-86EF-D07DD01E26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2D7483-C5BF-39FE-F896-C803CDBB68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76931-5B4D-4976-9675-056049EC661A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301803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BC0AFE-FD5B-B48D-F5F6-ABA5B96835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3054A1-3CF9-6308-FFF2-084A1F3101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1D0B86-EDFD-A48B-FE02-68443E40C5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DA39A-803C-4D86-A64D-4D0E4AD258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5770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CEEF53D-55AA-AD40-FEF7-A564D469A5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532D4C5-C555-FD41-0E81-BAE397D82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07350C3-5F59-60A8-F792-D74707A1E9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BDCE5-8CE1-4651-9A48-5103FE683F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391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1E03C06-4FE1-3AD5-EA19-4BB2CC4637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C354667-DA27-1961-1103-6E258D4F07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6DAA3DE-4B57-813B-736F-170B21B692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7303F-BA34-4A16-B3FE-6A1D10BE7E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913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F1BD61E-9F74-A2A0-2EBA-183B414D54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3C9E79D-A983-B9B5-16F5-0285E004C8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0B45B68-771F-3001-0026-CB19BBD2BE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AD893-54AD-4184-8DEB-EE422DF318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4933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DDE47A-D034-2909-125E-2601AC4C34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6BD0D5-1B55-3AA2-F8B9-24DB2BC641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886F7B-8BCC-6ED4-3BFC-4614EB3A1C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4C110-A600-4E49-85F6-EEAA48BCAF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490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E4DF7D-066B-2955-6FF3-753E75A4A4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3F93C8-92D3-C404-57F9-663F9886AC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1206DB-2184-D293-5673-82F27CA098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E160D-EA53-4183-80A8-59DC1551AE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9004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F95AB6E-60A2-1A08-CA30-D1D02FB6AE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4806100-7BDB-1E90-3373-B83647591E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3BD998B4-F118-3423-0CD9-66F860304DA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29478444-F57F-CC20-1747-CEA8D2A20D1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0A0BF4EF-3B81-5CB5-8A19-D058ABD65B7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9295AE6-5B87-45E7-9A69-343A597873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502AFF3-7E81-A9B2-932B-7A2BAE123F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het opmaakprofiel te bewerken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FE85A71-B42B-4A45-211B-03167F6587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de opmaakprofielen van de modeltekst te bewerken</a:t>
            </a:r>
          </a:p>
          <a:p>
            <a:pPr lvl="1"/>
            <a:r>
              <a:rPr lang="nl-NL" altLang="en-US"/>
              <a:t>Tweede niveau</a:t>
            </a:r>
          </a:p>
          <a:p>
            <a:pPr lvl="2"/>
            <a:r>
              <a:rPr lang="nl-NL" altLang="en-US"/>
              <a:t>Derde niveau</a:t>
            </a:r>
          </a:p>
          <a:p>
            <a:pPr lvl="3"/>
            <a:r>
              <a:rPr lang="nl-NL" altLang="en-US"/>
              <a:t>Vierde niveau</a:t>
            </a:r>
          </a:p>
          <a:p>
            <a:pPr lvl="4"/>
            <a:r>
              <a:rPr lang="nl-NL" altLang="en-US"/>
              <a:t>Vijfde niveau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F2D9156F-4402-CBF8-02AE-D732B386F02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476250" y="6467216"/>
            <a:ext cx="1693069" cy="184666"/>
          </a:xfrm>
          <a:prstGeom prst="rect">
            <a:avLst/>
          </a:prstGeom>
          <a:ln/>
        </p:spPr>
        <p:txBody>
          <a:bodyPr wrap="square" lIns="0" tIns="0" rIns="0" bIns="0" anchor="ctr">
            <a:spAutoFit/>
          </a:bodyPr>
          <a:lstStyle>
            <a:lvl1pPr>
              <a:defRPr sz="1200">
                <a:latin typeface="Barlow" panose="00000500000000000000" pitchFamily="2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E24380-DBB9-1CDF-1039-C8AB47F31A0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2393949" y="6467216"/>
            <a:ext cx="8870951" cy="184666"/>
          </a:xfrm>
          <a:prstGeom prst="rect">
            <a:avLst/>
          </a:prstGeom>
          <a:ln/>
        </p:spPr>
        <p:txBody>
          <a:bodyPr wrap="square" lIns="0" tIns="0" rIns="0" bIns="0" anchor="ctr">
            <a:spAutoFit/>
          </a:bodyPr>
          <a:lstStyle>
            <a:lvl1pPr>
              <a:defRPr sz="1200">
                <a:latin typeface="Barlow" panose="00000500000000000000" pitchFamily="2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3F43626-8217-DA37-150A-83CA5447BDB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1831732" y="6467216"/>
            <a:ext cx="218009" cy="184666"/>
          </a:xfrm>
          <a:prstGeom prst="rect">
            <a:avLst/>
          </a:prstGeom>
          <a:ln/>
        </p:spPr>
        <p:txBody>
          <a:bodyPr wrap="none" lIns="0" tIns="0" rIns="0" bIns="0" anchor="ctr">
            <a:spAutoFit/>
          </a:bodyPr>
          <a:lstStyle>
            <a:lvl1pPr algn="ctr">
              <a:defRPr sz="1200">
                <a:latin typeface="Barlow" panose="00000500000000000000" pitchFamily="2" charset="0"/>
              </a:defRPr>
            </a:lvl1pPr>
          </a:lstStyle>
          <a:p>
            <a:pPr>
              <a:defRPr/>
            </a:pPr>
            <a:fld id="{ED7BBABA-E380-4B65-B5AD-08396963A3D2}" type="slidenum">
              <a:rPr lang="nl-NL" altLang="en-US" smtClean="0"/>
              <a:pPr>
                <a:defRPr/>
              </a:pPr>
              <a:t>‹#›</a:t>
            </a:fld>
            <a:endParaRPr lang="nl-NL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60F6EF4-8927-88BD-830B-FF0273CBD7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het opmaakprofiel te bewerken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E5DFE9F-E716-267C-1BE6-11AA1C22BF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de opmaakprofielen van de modeltekst te bewerken</a:t>
            </a:r>
          </a:p>
          <a:p>
            <a:pPr lvl="1"/>
            <a:r>
              <a:rPr lang="nl-NL" altLang="en-US"/>
              <a:t>Tweede niveau</a:t>
            </a:r>
          </a:p>
          <a:p>
            <a:pPr lvl="2"/>
            <a:r>
              <a:rPr lang="nl-NL" altLang="en-US"/>
              <a:t>Derde niveau</a:t>
            </a:r>
          </a:p>
          <a:p>
            <a:pPr lvl="3"/>
            <a:r>
              <a:rPr lang="nl-NL" altLang="en-US"/>
              <a:t>Vierde niveau</a:t>
            </a:r>
          </a:p>
          <a:p>
            <a:pPr lvl="4"/>
            <a:r>
              <a:rPr lang="nl-NL" altLang="en-US"/>
              <a:t>Vijfde niveau</a:t>
            </a: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29913BDF-A771-FB6A-4A2B-A4F28D03E46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F5154369-CF51-DF1F-5293-A33CED8A02F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521D60C6-A074-9EB2-FECA-0589656DB6F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4D385B2-E3E1-46C7-B6D8-B06CA0B54CA4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  <p:pic>
        <p:nvPicPr>
          <p:cNvPr id="3079" name="Picture 7" descr="logoDOT">
            <a:extLst>
              <a:ext uri="{FF2B5EF4-FFF2-40B4-BE49-F238E27FC236}">
                <a16:creationId xmlns:a16="http://schemas.microsoft.com/office/drawing/2014/main" id="{6A61DCC9-4959-C8BB-6446-3E2FF3CAC2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81013"/>
            <a:ext cx="59436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png"/><Relationship Id="rId5" Type="http://schemas.openxmlformats.org/officeDocument/2006/relationships/hyperlink" Target="http://www.efspi.org/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efspi.org/constitution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://www.efspi.org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18.svg"/><Relationship Id="rId3" Type="http://schemas.openxmlformats.org/officeDocument/2006/relationships/image" Target="../media/image4.jpe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svg"/><Relationship Id="rId20" Type="http://schemas.openxmlformats.org/officeDocument/2006/relationships/image" Target="../media/image20.sv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24" Type="http://schemas.openxmlformats.org/officeDocument/2006/relationships/image" Target="../media/image24.sv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svg"/><Relationship Id="rId19" Type="http://schemas.openxmlformats.org/officeDocument/2006/relationships/image" Target="../media/image19.png"/><Relationship Id="rId4" Type="http://schemas.openxmlformats.org/officeDocument/2006/relationships/image" Target="../media/image2.png"/><Relationship Id="rId9" Type="http://schemas.openxmlformats.org/officeDocument/2006/relationships/image" Target="../media/image9.png"/><Relationship Id="rId14" Type="http://schemas.openxmlformats.org/officeDocument/2006/relationships/image" Target="../media/image14.svg"/><Relationship Id="rId22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18.svg"/><Relationship Id="rId3" Type="http://schemas.openxmlformats.org/officeDocument/2006/relationships/image" Target="../media/image25.jpe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7.png"/><Relationship Id="rId25" Type="http://schemas.openxmlformats.org/officeDocument/2006/relationships/hyperlink" Target="https://www.efspi.org/Documents/Members/Member%20Groups%202018/EFSPI%20Member%20Groups%20List%20-%20Current%20Updated%20Website.pdf" TargetMode="Externa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6.svg"/><Relationship Id="rId20" Type="http://schemas.openxmlformats.org/officeDocument/2006/relationships/image" Target="../media/image20.sv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24" Type="http://schemas.openxmlformats.org/officeDocument/2006/relationships/image" Target="../media/image24.sv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svg"/><Relationship Id="rId19" Type="http://schemas.openxmlformats.org/officeDocument/2006/relationships/image" Target="../media/image19.png"/><Relationship Id="rId4" Type="http://schemas.openxmlformats.org/officeDocument/2006/relationships/image" Target="../media/image2.png"/><Relationship Id="rId9" Type="http://schemas.openxmlformats.org/officeDocument/2006/relationships/image" Target="../media/image9.png"/><Relationship Id="rId14" Type="http://schemas.openxmlformats.org/officeDocument/2006/relationships/image" Target="../media/image14.svg"/><Relationship Id="rId22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5.png"/><Relationship Id="rId18" Type="http://schemas.openxmlformats.org/officeDocument/2006/relationships/image" Target="../media/image22.svg"/><Relationship Id="rId3" Type="http://schemas.openxmlformats.org/officeDocument/2006/relationships/image" Target="../media/image27.jpeg"/><Relationship Id="rId21" Type="http://schemas.openxmlformats.org/officeDocument/2006/relationships/hyperlink" Target="https://www.efspi.org/efspi-officers/" TargetMode="External"/><Relationship Id="rId7" Type="http://schemas.openxmlformats.org/officeDocument/2006/relationships/image" Target="../media/image9.png"/><Relationship Id="rId12" Type="http://schemas.openxmlformats.org/officeDocument/2006/relationships/image" Target="../media/image8.sv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0.svg"/><Relationship Id="rId20" Type="http://schemas.openxmlformats.org/officeDocument/2006/relationships/image" Target="../media/image14.sv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svg"/><Relationship Id="rId11" Type="http://schemas.openxmlformats.org/officeDocument/2006/relationships/image" Target="../media/image7.png"/><Relationship Id="rId5" Type="http://schemas.openxmlformats.org/officeDocument/2006/relationships/image" Target="../media/image17.png"/><Relationship Id="rId15" Type="http://schemas.openxmlformats.org/officeDocument/2006/relationships/image" Target="../media/image19.png"/><Relationship Id="rId23" Type="http://schemas.openxmlformats.org/officeDocument/2006/relationships/image" Target="../media/image24.svg"/><Relationship Id="rId10" Type="http://schemas.openxmlformats.org/officeDocument/2006/relationships/image" Target="../media/image12.svg"/><Relationship Id="rId19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1.png"/><Relationship Id="rId14" Type="http://schemas.openxmlformats.org/officeDocument/2006/relationships/image" Target="../media/image6.svg"/><Relationship Id="rId22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png"/><Relationship Id="rId5" Type="http://schemas.openxmlformats.org/officeDocument/2006/relationships/hyperlink" Target="https://www.psiweb.org/sigs-special-interest-groups/sigs" TargetMode="Externa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efspieurope.github.io/workshop/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Graphic 13">
            <a:extLst>
              <a:ext uri="{FF2B5EF4-FFF2-40B4-BE49-F238E27FC236}">
                <a16:creationId xmlns:a16="http://schemas.microsoft.com/office/drawing/2014/main" id="{2C6C30E9-077D-C1A2-0D19-9F2805D29A9D}"/>
              </a:ext>
            </a:extLst>
          </p:cNvPr>
          <p:cNvSpPr>
            <a:spLocks/>
          </p:cNvSpPr>
          <p:nvPr/>
        </p:nvSpPr>
        <p:spPr bwMode="auto">
          <a:xfrm flipH="1">
            <a:off x="8062264" y="0"/>
            <a:ext cx="3889684" cy="3193142"/>
          </a:xfrm>
          <a:custGeom>
            <a:avLst/>
            <a:gdLst>
              <a:gd name="T0" fmla="*/ 3889685 w 3673314"/>
              <a:gd name="T1" fmla="*/ 0 h 3015519"/>
              <a:gd name="T2" fmla="*/ 2382325 w 3673314"/>
              <a:gd name="T3" fmla="*/ 1339025 h 3015519"/>
              <a:gd name="T4" fmla="*/ 51034 w 3673314"/>
              <a:gd name="T5" fmla="*/ 3011696 h 3015519"/>
              <a:gd name="T6" fmla="*/ 2924 w 3673314"/>
              <a:gd name="T7" fmla="*/ 3193144 h 3015519"/>
              <a:gd name="T8" fmla="*/ 36712 w 3673314"/>
              <a:gd name="T9" fmla="*/ 2933327 h 3015519"/>
              <a:gd name="T10" fmla="*/ 1238970 w 3673314"/>
              <a:gd name="T11" fmla="*/ 1380276 h 3015519"/>
              <a:gd name="T12" fmla="*/ 2436487 w 3673314"/>
              <a:gd name="T13" fmla="*/ 357247 h 3015519"/>
              <a:gd name="T14" fmla="*/ 2671290 w 3673314"/>
              <a:gd name="T15" fmla="*/ 0 h 3015519"/>
              <a:gd name="T16" fmla="*/ 3889685 w 3673314"/>
              <a:gd name="T17" fmla="*/ 0 h 301551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673314" h="3015519">
                <a:moveTo>
                  <a:pt x="3673315" y="0"/>
                </a:moveTo>
                <a:cubicBezTo>
                  <a:pt x="3499008" y="305372"/>
                  <a:pt x="3066668" y="916019"/>
                  <a:pt x="2249804" y="1264539"/>
                </a:cubicBezTo>
                <a:cubicBezTo>
                  <a:pt x="1581720" y="1549622"/>
                  <a:pt x="309847" y="2218087"/>
                  <a:pt x="48195" y="2844165"/>
                </a:cubicBezTo>
                <a:cubicBezTo>
                  <a:pt x="24002" y="2901791"/>
                  <a:pt x="8476" y="2958941"/>
                  <a:pt x="2761" y="3015520"/>
                </a:cubicBezTo>
                <a:cubicBezTo>
                  <a:pt x="2761" y="3015520"/>
                  <a:pt x="-13908" y="2933605"/>
                  <a:pt x="34670" y="2770156"/>
                </a:cubicBezTo>
                <a:cubicBezTo>
                  <a:pt x="114584" y="2501170"/>
                  <a:pt x="371188" y="2011489"/>
                  <a:pt x="1170050" y="1303496"/>
                </a:cubicBezTo>
                <a:cubicBezTo>
                  <a:pt x="1738502" y="799719"/>
                  <a:pt x="2080354" y="578739"/>
                  <a:pt x="2300953" y="337375"/>
                </a:cubicBezTo>
                <a:cubicBezTo>
                  <a:pt x="2393631" y="236030"/>
                  <a:pt x="2464974" y="131064"/>
                  <a:pt x="2522695" y="0"/>
                </a:cubicBezTo>
                <a:lnTo>
                  <a:pt x="3673315" y="0"/>
                </a:lnTo>
                <a:close/>
              </a:path>
            </a:pathLst>
          </a:custGeom>
          <a:solidFill>
            <a:schemeClr val="accent1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6150" name="Freeform: Shape 18">
            <a:extLst>
              <a:ext uri="{FF2B5EF4-FFF2-40B4-BE49-F238E27FC236}">
                <a16:creationId xmlns:a16="http://schemas.microsoft.com/office/drawing/2014/main" id="{5B5E47B8-7476-A60A-615D-B51BBCCA83D7}"/>
              </a:ext>
            </a:extLst>
          </p:cNvPr>
          <p:cNvSpPr>
            <a:spLocks/>
          </p:cNvSpPr>
          <p:nvPr/>
        </p:nvSpPr>
        <p:spPr bwMode="auto">
          <a:xfrm flipH="1">
            <a:off x="0" y="4458984"/>
            <a:ext cx="7526327" cy="2399015"/>
          </a:xfrm>
          <a:custGeom>
            <a:avLst/>
            <a:gdLst>
              <a:gd name="T0" fmla="*/ 7526329 w 5968269"/>
              <a:gd name="T1" fmla="*/ 2399016 h 1902385"/>
              <a:gd name="T2" fmla="*/ 0 w 5968269"/>
              <a:gd name="T3" fmla="*/ 2399016 h 1902385"/>
              <a:gd name="T4" fmla="*/ 852821 w 5968269"/>
              <a:gd name="T5" fmla="*/ 1747869 h 1902385"/>
              <a:gd name="T6" fmla="*/ 7526329 w 5968269"/>
              <a:gd name="T7" fmla="*/ 729888 h 1902385"/>
              <a:gd name="T8" fmla="*/ 7526329 w 5968269"/>
              <a:gd name="T9" fmla="*/ 2399016 h 19023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968269" h="1902385">
                <a:moveTo>
                  <a:pt x="5968270" y="1902385"/>
                </a:moveTo>
                <a:lnTo>
                  <a:pt x="0" y="1902385"/>
                </a:lnTo>
                <a:cubicBezTo>
                  <a:pt x="232410" y="1713600"/>
                  <a:pt x="457772" y="1541864"/>
                  <a:pt x="676275" y="1386035"/>
                </a:cubicBezTo>
                <a:cubicBezTo>
                  <a:pt x="3604260" y="-703083"/>
                  <a:pt x="5290566" y="48439"/>
                  <a:pt x="5968270" y="578791"/>
                </a:cubicBezTo>
                <a:cubicBezTo>
                  <a:pt x="5968270" y="578791"/>
                  <a:pt x="5968270" y="1876001"/>
                  <a:pt x="5968270" y="1902385"/>
                </a:cubicBezTo>
                <a:close/>
              </a:path>
            </a:pathLst>
          </a:custGeom>
          <a:solidFill>
            <a:schemeClr val="accent1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9" name="Graphic 7">
            <a:extLst>
              <a:ext uri="{FF2B5EF4-FFF2-40B4-BE49-F238E27FC236}">
                <a16:creationId xmlns:a16="http://schemas.microsoft.com/office/drawing/2014/main" id="{4296E567-AD6E-12ED-AA41-47913C91DB46}"/>
              </a:ext>
            </a:extLst>
          </p:cNvPr>
          <p:cNvSpPr>
            <a:spLocks noChangeAspect="1"/>
          </p:cNvSpPr>
          <p:nvPr/>
        </p:nvSpPr>
        <p:spPr bwMode="auto">
          <a:xfrm flipH="1">
            <a:off x="727075" y="0"/>
            <a:ext cx="11464925" cy="6858000"/>
          </a:xfrm>
          <a:custGeom>
            <a:avLst/>
            <a:gdLst>
              <a:gd name="connsiteX0" fmla="*/ 8531923 w 8531923"/>
              <a:gd name="connsiteY0" fmla="*/ 4221766 h 5103780"/>
              <a:gd name="connsiteX1" fmla="*/ 4990053 w 8531923"/>
              <a:gd name="connsiteY1" fmla="*/ 5103781 h 5103780"/>
              <a:gd name="connsiteX2" fmla="*/ 0 w 8531923"/>
              <a:gd name="connsiteY2" fmla="*/ 5103781 h 5103780"/>
              <a:gd name="connsiteX3" fmla="*/ 0 w 8531923"/>
              <a:gd name="connsiteY3" fmla="*/ 0 h 5103780"/>
              <a:gd name="connsiteX4" fmla="*/ 1479042 w 8531923"/>
              <a:gd name="connsiteY4" fmla="*/ 0 h 5103780"/>
              <a:gd name="connsiteX5" fmla="*/ 250603 w 8531923"/>
              <a:gd name="connsiteY5" fmla="*/ 2225516 h 5103780"/>
              <a:gd name="connsiteX6" fmla="*/ 295370 w 8531923"/>
              <a:gd name="connsiteY6" fmla="*/ 2770156 h 5103780"/>
              <a:gd name="connsiteX7" fmla="*/ 308896 w 8531923"/>
              <a:gd name="connsiteY7" fmla="*/ 2844165 h 5103780"/>
              <a:gd name="connsiteX8" fmla="*/ 2345150 w 8531923"/>
              <a:gd name="connsiteY8" fmla="*/ 4795742 h 5103780"/>
              <a:gd name="connsiteX9" fmla="*/ 3852005 w 8531923"/>
              <a:gd name="connsiteY9" fmla="*/ 4587431 h 5103780"/>
              <a:gd name="connsiteX10" fmla="*/ 8531923 w 8531923"/>
              <a:gd name="connsiteY10" fmla="*/ 4221766 h 5103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31923" h="5103780">
                <a:moveTo>
                  <a:pt x="8531923" y="4221766"/>
                </a:moveTo>
                <a:cubicBezTo>
                  <a:pt x="7372731" y="3642074"/>
                  <a:pt x="5846350" y="4141280"/>
                  <a:pt x="4990053" y="5103781"/>
                </a:cubicBezTo>
                <a:lnTo>
                  <a:pt x="0" y="5103781"/>
                </a:lnTo>
                <a:lnTo>
                  <a:pt x="0" y="0"/>
                </a:lnTo>
                <a:lnTo>
                  <a:pt x="1479042" y="0"/>
                </a:lnTo>
                <a:cubicBezTo>
                  <a:pt x="1070420" y="317278"/>
                  <a:pt x="250603" y="1089851"/>
                  <a:pt x="250603" y="2225516"/>
                </a:cubicBezTo>
                <a:cubicBezTo>
                  <a:pt x="250603" y="2416112"/>
                  <a:pt x="266129" y="2597849"/>
                  <a:pt x="295370" y="2770156"/>
                </a:cubicBezTo>
                <a:cubicBezTo>
                  <a:pt x="299561" y="2795016"/>
                  <a:pt x="304038" y="2819686"/>
                  <a:pt x="308896" y="2844165"/>
                </a:cubicBezTo>
                <a:cubicBezTo>
                  <a:pt x="535686" y="4002215"/>
                  <a:pt x="1394079" y="4716114"/>
                  <a:pt x="2345150" y="4795742"/>
                </a:cubicBezTo>
                <a:cubicBezTo>
                  <a:pt x="2872264" y="4839843"/>
                  <a:pt x="3369374" y="4741545"/>
                  <a:pt x="3852005" y="4587431"/>
                </a:cubicBezTo>
                <a:cubicBezTo>
                  <a:pt x="5391626" y="4095941"/>
                  <a:pt x="6784181" y="3036856"/>
                  <a:pt x="8531923" y="4221766"/>
                </a:cubicBezTo>
                <a:close/>
              </a:path>
            </a:pathLst>
          </a:custGeom>
          <a:gradFill flip="none" rotWithShape="1">
            <a:gsLst>
              <a:gs pos="70000">
                <a:srgbClr val="283384"/>
              </a:gs>
              <a:gs pos="1000">
                <a:srgbClr val="2C3791"/>
              </a:gs>
              <a:gs pos="100000">
                <a:srgbClr val="1A2156"/>
              </a:gs>
            </a:gsLst>
            <a:lin ang="8100000" scaled="1"/>
            <a:tileRect/>
          </a:gradFill>
          <a:ln w="9525" cap="flat">
            <a:noFill/>
            <a:prstDash val="solid"/>
            <a:miter/>
          </a:ln>
        </p:spPr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12" name="Graphic 10">
            <a:extLst>
              <a:ext uri="{FF2B5EF4-FFF2-40B4-BE49-F238E27FC236}">
                <a16:creationId xmlns:a16="http://schemas.microsoft.com/office/drawing/2014/main" id="{920008A6-F604-C996-EAF2-B9B4952630A1}"/>
              </a:ext>
            </a:extLst>
          </p:cNvPr>
          <p:cNvSpPr/>
          <p:nvPr/>
        </p:nvSpPr>
        <p:spPr bwMode="auto">
          <a:xfrm flipH="1">
            <a:off x="8774113" y="0"/>
            <a:ext cx="2371725" cy="1371600"/>
          </a:xfrm>
          <a:custGeom>
            <a:avLst/>
            <a:gdLst>
              <a:gd name="connsiteX0" fmla="*/ 2373059 w 2373058"/>
              <a:gd name="connsiteY0" fmla="*/ 0 h 1371600"/>
              <a:gd name="connsiteX1" fmla="*/ 1957769 w 2373058"/>
              <a:gd name="connsiteY1" fmla="*/ 337375 h 1371600"/>
              <a:gd name="connsiteX2" fmla="*/ 0 w 2373058"/>
              <a:gd name="connsiteY2" fmla="*/ 1371600 h 1371600"/>
              <a:gd name="connsiteX3" fmla="*/ 1115092 w 2373058"/>
              <a:gd name="connsiteY3" fmla="*/ 0 h 1371600"/>
              <a:gd name="connsiteX4" fmla="*/ 2373059 w 2373058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3058" h="1371600">
                <a:moveTo>
                  <a:pt x="2373059" y="0"/>
                </a:moveTo>
                <a:cubicBezTo>
                  <a:pt x="2257806" y="142685"/>
                  <a:pt x="2115788" y="250031"/>
                  <a:pt x="1957769" y="337375"/>
                </a:cubicBezTo>
                <a:cubicBezTo>
                  <a:pt x="1339596" y="679323"/>
                  <a:pt x="475298" y="716375"/>
                  <a:pt x="0" y="1371600"/>
                </a:cubicBezTo>
                <a:cubicBezTo>
                  <a:pt x="0" y="1371600"/>
                  <a:pt x="126111" y="741045"/>
                  <a:pt x="1115092" y="0"/>
                </a:cubicBezTo>
                <a:lnTo>
                  <a:pt x="2373059" y="0"/>
                </a:lnTo>
                <a:close/>
              </a:path>
            </a:pathLst>
          </a:custGeom>
          <a:gradFill flip="none" rotWithShape="1">
            <a:gsLst>
              <a:gs pos="70000">
                <a:srgbClr val="222B70"/>
              </a:gs>
              <a:gs pos="1000">
                <a:srgbClr val="2C3791"/>
              </a:gs>
              <a:gs pos="100000">
                <a:srgbClr val="1D2561"/>
              </a:gs>
            </a:gsLst>
            <a:lin ang="8100000" scaled="1"/>
            <a:tileRect/>
          </a:gradFill>
          <a:ln w="9525" cap="flat">
            <a:noFill/>
            <a:prstDash val="solid"/>
            <a:miter/>
          </a:ln>
        </p:spPr>
        <p:txBody>
          <a:bodyPr anchor="ctr"/>
          <a:lstStyle/>
          <a:p>
            <a:endParaRPr lang="en-GB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493B6BDE-27CD-BB6A-7348-ECAA287F0CD5}"/>
              </a:ext>
            </a:extLst>
          </p:cNvPr>
          <p:cNvSpPr/>
          <p:nvPr/>
        </p:nvSpPr>
        <p:spPr bwMode="auto">
          <a:xfrm flipH="1">
            <a:off x="0" y="5480050"/>
            <a:ext cx="3116263" cy="1377950"/>
          </a:xfrm>
          <a:custGeom>
            <a:avLst/>
            <a:gdLst>
              <a:gd name="connsiteX0" fmla="*/ 1042753 w 3116827"/>
              <a:gd name="connsiteY0" fmla="*/ 174 h 1377987"/>
              <a:gd name="connsiteX1" fmla="*/ 0 w 3116827"/>
              <a:gd name="connsiteY1" fmla="*/ 137000 h 1377987"/>
              <a:gd name="connsiteX2" fmla="*/ 676498 w 3116827"/>
              <a:gd name="connsiteY2" fmla="*/ 404183 h 1377987"/>
              <a:gd name="connsiteX3" fmla="*/ 1072904 w 3116827"/>
              <a:gd name="connsiteY3" fmla="*/ 929815 h 1377987"/>
              <a:gd name="connsiteX4" fmla="*/ 1546643 w 3116827"/>
              <a:gd name="connsiteY4" fmla="*/ 1377987 h 1377987"/>
              <a:gd name="connsiteX5" fmla="*/ 3116827 w 3116827"/>
              <a:gd name="connsiteY5" fmla="*/ 1377987 h 1377987"/>
              <a:gd name="connsiteX6" fmla="*/ 3116827 w 3116827"/>
              <a:gd name="connsiteY6" fmla="*/ 1043022 h 1377987"/>
              <a:gd name="connsiteX7" fmla="*/ 3112986 w 3116827"/>
              <a:gd name="connsiteY7" fmla="*/ 1036712 h 1377987"/>
              <a:gd name="connsiteX8" fmla="*/ 1042753 w 3116827"/>
              <a:gd name="connsiteY8" fmla="*/ 174 h 137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6827" h="1377987">
                <a:moveTo>
                  <a:pt x="1042753" y="174"/>
                </a:moveTo>
                <a:cubicBezTo>
                  <a:pt x="453988" y="-5665"/>
                  <a:pt x="0" y="137000"/>
                  <a:pt x="0" y="137000"/>
                </a:cubicBezTo>
                <a:cubicBezTo>
                  <a:pt x="350716" y="173073"/>
                  <a:pt x="554614" y="296728"/>
                  <a:pt x="676498" y="404183"/>
                </a:cubicBezTo>
                <a:cubicBezTo>
                  <a:pt x="844198" y="552012"/>
                  <a:pt x="876094" y="686933"/>
                  <a:pt x="1072904" y="929815"/>
                </a:cubicBezTo>
                <a:cubicBezTo>
                  <a:pt x="1246301" y="1143965"/>
                  <a:pt x="1423874" y="1289010"/>
                  <a:pt x="1546643" y="1377987"/>
                </a:cubicBezTo>
                <a:lnTo>
                  <a:pt x="3116827" y="1377987"/>
                </a:lnTo>
                <a:lnTo>
                  <a:pt x="3116827" y="1043022"/>
                </a:lnTo>
                <a:lnTo>
                  <a:pt x="3112986" y="1036712"/>
                </a:lnTo>
                <a:cubicBezTo>
                  <a:pt x="2564534" y="207483"/>
                  <a:pt x="1715626" y="6847"/>
                  <a:pt x="1042753" y="174"/>
                </a:cubicBezTo>
                <a:close/>
              </a:path>
            </a:pathLst>
          </a:custGeom>
          <a:gradFill flip="none" rotWithShape="1">
            <a:gsLst>
              <a:gs pos="40000">
                <a:srgbClr val="293489"/>
              </a:gs>
              <a:gs pos="1000">
                <a:srgbClr val="2C3791"/>
              </a:gs>
              <a:gs pos="100000">
                <a:srgbClr val="1A2156"/>
              </a:gs>
            </a:gsLst>
            <a:lin ang="13500000" scaled="1"/>
            <a:tileRect/>
          </a:gradFill>
          <a:ln w="9525" cap="flat">
            <a:noFill/>
            <a:prstDash val="solid"/>
            <a:miter/>
          </a:ln>
        </p:spPr>
        <p:txBody>
          <a:bodyPr anchor="ctr"/>
          <a:lstStyle/>
          <a:p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709DA1-4871-C7BC-8FCD-5193F38EBDA9}"/>
              </a:ext>
            </a:extLst>
          </p:cNvPr>
          <p:cNvSpPr txBox="1"/>
          <p:nvPr/>
        </p:nvSpPr>
        <p:spPr>
          <a:xfrm>
            <a:off x="628650" y="1970088"/>
            <a:ext cx="9282113" cy="20320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Barlow SemiBold" panose="00000700000000000000" pitchFamily="2" charset="0"/>
              </a:rPr>
              <a:t>European Federation of Statisticians in the Pharmaceutical Industry</a:t>
            </a:r>
            <a:br>
              <a:rPr lang="en-US" sz="4400" dirty="0">
                <a:solidFill>
                  <a:schemeClr val="accent2">
                    <a:lumMod val="75000"/>
                  </a:schemeClr>
                </a:solidFill>
                <a:latin typeface="Barlow SemiBold" panose="00000700000000000000" pitchFamily="2" charset="0"/>
              </a:rPr>
            </a:b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Barlow SemiBold" panose="00000700000000000000" pitchFamily="2" charset="0"/>
              </a:rPr>
              <a:t>(EFSPI)</a:t>
            </a:r>
            <a:endParaRPr lang="en-GB" sz="4400" dirty="0">
              <a:solidFill>
                <a:schemeClr val="accent2">
                  <a:lumMod val="75000"/>
                </a:schemeClr>
              </a:solidFill>
              <a:latin typeface="Barlow SemiBold" panose="000007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E62DA01-C299-DB6D-0D36-CCD29A5DA1E3}"/>
              </a:ext>
            </a:extLst>
          </p:cNvPr>
          <p:cNvGrpSpPr/>
          <p:nvPr/>
        </p:nvGrpSpPr>
        <p:grpSpPr>
          <a:xfrm>
            <a:off x="0" y="187325"/>
            <a:ext cx="7035489" cy="914400"/>
            <a:chOff x="0" y="187325"/>
            <a:chExt cx="7035489" cy="91440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0EA23A9-D1A1-37BF-EB5D-B25C648BECCA}"/>
                </a:ext>
              </a:extLst>
            </p:cNvPr>
            <p:cNvGrpSpPr/>
            <p:nvPr/>
          </p:nvGrpSpPr>
          <p:grpSpPr>
            <a:xfrm>
              <a:off x="0" y="187325"/>
              <a:ext cx="7035489" cy="914400"/>
              <a:chOff x="0" y="187325"/>
              <a:chExt cx="7035489" cy="914400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FA8C1E9E-5562-4671-1802-BE60A9701BF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flipV="1">
                <a:off x="0" y="187325"/>
                <a:ext cx="6477154" cy="914400"/>
              </a:xfrm>
              <a:custGeom>
                <a:avLst/>
                <a:gdLst>
                  <a:gd name="connsiteX0" fmla="*/ 0 w 6477154"/>
                  <a:gd name="connsiteY0" fmla="*/ 914400 h 914400"/>
                  <a:gd name="connsiteX1" fmla="*/ 1190523 w 6477154"/>
                  <a:gd name="connsiteY1" fmla="*/ 914400 h 914400"/>
                  <a:gd name="connsiteX2" fmla="*/ 1596647 w 6477154"/>
                  <a:gd name="connsiteY2" fmla="*/ 914400 h 914400"/>
                  <a:gd name="connsiteX3" fmla="*/ 2773516 w 6477154"/>
                  <a:gd name="connsiteY3" fmla="*/ 914400 h 914400"/>
                  <a:gd name="connsiteX4" fmla="*/ 4133370 w 6477154"/>
                  <a:gd name="connsiteY4" fmla="*/ 914400 h 914400"/>
                  <a:gd name="connsiteX5" fmla="*/ 5716363 w 6477154"/>
                  <a:gd name="connsiteY5" fmla="*/ 914400 h 914400"/>
                  <a:gd name="connsiteX6" fmla="*/ 6477154 w 6477154"/>
                  <a:gd name="connsiteY6" fmla="*/ 0 h 914400"/>
                  <a:gd name="connsiteX7" fmla="*/ 4894161 w 6477154"/>
                  <a:gd name="connsiteY7" fmla="*/ 0 h 914400"/>
                  <a:gd name="connsiteX8" fmla="*/ 2773516 w 6477154"/>
                  <a:gd name="connsiteY8" fmla="*/ 0 h 914400"/>
                  <a:gd name="connsiteX9" fmla="*/ 2357438 w 6477154"/>
                  <a:gd name="connsiteY9" fmla="*/ 0 h 914400"/>
                  <a:gd name="connsiteX10" fmla="*/ 1190523 w 6477154"/>
                  <a:gd name="connsiteY10" fmla="*/ 0 h 914400"/>
                  <a:gd name="connsiteX11" fmla="*/ 0 w 6477154"/>
                  <a:gd name="connsiteY11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77154" h="914400">
                    <a:moveTo>
                      <a:pt x="0" y="914400"/>
                    </a:moveTo>
                    <a:lnTo>
                      <a:pt x="1190523" y="914400"/>
                    </a:lnTo>
                    <a:lnTo>
                      <a:pt x="1596647" y="914400"/>
                    </a:lnTo>
                    <a:lnTo>
                      <a:pt x="2773516" y="914400"/>
                    </a:lnTo>
                    <a:lnTo>
                      <a:pt x="4133370" y="914400"/>
                    </a:lnTo>
                    <a:lnTo>
                      <a:pt x="5716363" y="914400"/>
                    </a:lnTo>
                    <a:lnTo>
                      <a:pt x="6477154" y="0"/>
                    </a:lnTo>
                    <a:lnTo>
                      <a:pt x="4894161" y="0"/>
                    </a:lnTo>
                    <a:lnTo>
                      <a:pt x="2773516" y="0"/>
                    </a:lnTo>
                    <a:lnTo>
                      <a:pt x="2357438" y="0"/>
                    </a:lnTo>
                    <a:lnTo>
                      <a:pt x="119052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solidFill>
                  <a:schemeClr val="bg1">
                    <a:lumMod val="85000"/>
                  </a:schemeClr>
                </a:solidFill>
              </a:ln>
              <a:effectLst>
                <a:outerShdw dist="101600" dir="1800000" algn="tl" rotWithShape="0">
                  <a:prstClr val="black">
                    <a:alpha val="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Autofit/>
              </a:bodyPr>
              <a:lstStyle/>
              <a:p>
                <a:pPr algn="ctr">
                  <a:defRPr/>
                </a:pPr>
                <a:endParaRPr lang="en-GB"/>
              </a:p>
            </p:txBody>
          </p:sp>
          <p:grpSp>
            <p:nvGrpSpPr>
              <p:cNvPr id="8" name="Group 18">
                <a:extLst>
                  <a:ext uri="{FF2B5EF4-FFF2-40B4-BE49-F238E27FC236}">
                    <a16:creationId xmlns:a16="http://schemas.microsoft.com/office/drawing/2014/main" id="{3C21BEB6-862D-0C87-15CE-DE3F9DB7D8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843276" y="187325"/>
                <a:ext cx="1192213" cy="914400"/>
                <a:chOff x="3123956" y="186812"/>
                <a:chExt cx="1192119" cy="914400"/>
              </a:xfrm>
            </p:grpSpPr>
            <p:sp>
              <p:nvSpPr>
                <p:cNvPr id="10" name="Freeform: Shape 9">
                  <a:extLst>
                    <a:ext uri="{FF2B5EF4-FFF2-40B4-BE49-F238E27FC236}">
                      <a16:creationId xmlns:a16="http://schemas.microsoft.com/office/drawing/2014/main" id="{53DAACED-D055-CCC4-8550-6B6D60012DA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flipV="1">
                  <a:off x="3123956" y="186812"/>
                  <a:ext cx="912741" cy="914400"/>
                </a:xfrm>
                <a:custGeom>
                  <a:avLst/>
                  <a:gdLst>
                    <a:gd name="connsiteX0" fmla="*/ 0 w 913126"/>
                    <a:gd name="connsiteY0" fmla="*/ 914400 h 914400"/>
                    <a:gd name="connsiteX1" fmla="*/ 152400 w 913126"/>
                    <a:gd name="connsiteY1" fmla="*/ 914400 h 914400"/>
                    <a:gd name="connsiteX2" fmla="*/ 913126 w 913126"/>
                    <a:gd name="connsiteY2" fmla="*/ 0 h 914400"/>
                    <a:gd name="connsiteX3" fmla="*/ 760726 w 913126"/>
                    <a:gd name="connsiteY3" fmla="*/ 0 h 914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13126" h="914400">
                      <a:moveTo>
                        <a:pt x="0" y="914400"/>
                      </a:moveTo>
                      <a:lnTo>
                        <a:pt x="152400" y="914400"/>
                      </a:lnTo>
                      <a:lnTo>
                        <a:pt x="913126" y="0"/>
                      </a:lnTo>
                      <a:lnTo>
                        <a:pt x="760726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dist="101600" dir="1800000" algn="tl" rotWithShape="0">
                    <a:prstClr val="black">
                      <a:alpha val="3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73F3B03D-6A3E-1E8F-18CD-43CB2D5E748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flipV="1">
                  <a:off x="3403334" y="186812"/>
                  <a:ext cx="912741" cy="914400"/>
                </a:xfrm>
                <a:custGeom>
                  <a:avLst/>
                  <a:gdLst>
                    <a:gd name="connsiteX0" fmla="*/ 0 w 913126"/>
                    <a:gd name="connsiteY0" fmla="*/ 914400 h 914400"/>
                    <a:gd name="connsiteX1" fmla="*/ 152400 w 913126"/>
                    <a:gd name="connsiteY1" fmla="*/ 914400 h 914400"/>
                    <a:gd name="connsiteX2" fmla="*/ 913126 w 913126"/>
                    <a:gd name="connsiteY2" fmla="*/ 0 h 914400"/>
                    <a:gd name="connsiteX3" fmla="*/ 760726 w 913126"/>
                    <a:gd name="connsiteY3" fmla="*/ 0 h 914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13126" h="914400">
                      <a:moveTo>
                        <a:pt x="0" y="914400"/>
                      </a:moveTo>
                      <a:lnTo>
                        <a:pt x="152400" y="914400"/>
                      </a:lnTo>
                      <a:lnTo>
                        <a:pt x="913126" y="0"/>
                      </a:lnTo>
                      <a:lnTo>
                        <a:pt x="760726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dist="101600" dir="1800000" algn="tl" rotWithShape="0">
                    <a:prstClr val="black">
                      <a:alpha val="3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</p:grpSp>
        <p:pic>
          <p:nvPicPr>
            <p:cNvPr id="6" name="Picture 5" descr="EFSPI logo">
              <a:extLst>
                <a:ext uri="{FF2B5EF4-FFF2-40B4-BE49-F238E27FC236}">
                  <a16:creationId xmlns:a16="http://schemas.microsoft.com/office/drawing/2014/main" id="{369BE696-BFB5-6D7F-7505-A086DF4B19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319" y="194468"/>
              <a:ext cx="5654676" cy="824598"/>
            </a:xfrm>
            <a:custGeom>
              <a:avLst/>
              <a:gdLst>
                <a:gd name="connsiteX0" fmla="*/ 0 w 5654676"/>
                <a:gd name="connsiteY0" fmla="*/ 0 h 824598"/>
                <a:gd name="connsiteX1" fmla="*/ 5062074 w 5654676"/>
                <a:gd name="connsiteY1" fmla="*/ 0 h 824598"/>
                <a:gd name="connsiteX2" fmla="*/ 5654676 w 5654676"/>
                <a:gd name="connsiteY2" fmla="*/ 689674 h 824598"/>
                <a:gd name="connsiteX3" fmla="*/ 5654676 w 5654676"/>
                <a:gd name="connsiteY3" fmla="*/ 824598 h 824598"/>
                <a:gd name="connsiteX4" fmla="*/ 0 w 5654676"/>
                <a:gd name="connsiteY4" fmla="*/ 824598 h 82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54676" h="824598">
                  <a:moveTo>
                    <a:pt x="0" y="0"/>
                  </a:moveTo>
                  <a:lnTo>
                    <a:pt x="5062074" y="0"/>
                  </a:lnTo>
                  <a:lnTo>
                    <a:pt x="5654676" y="689674"/>
                  </a:lnTo>
                  <a:lnTo>
                    <a:pt x="5654676" y="824598"/>
                  </a:lnTo>
                  <a:lnTo>
                    <a:pt x="0" y="824598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E7364D0-1D14-990F-7452-6F6C7745A92D}"/>
              </a:ext>
            </a:extLst>
          </p:cNvPr>
          <p:cNvSpPr txBox="1"/>
          <p:nvPr/>
        </p:nvSpPr>
        <p:spPr>
          <a:xfrm>
            <a:off x="631190" y="1970088"/>
            <a:ext cx="9282113" cy="20320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Barlow SemiBold" panose="00000700000000000000" pitchFamily="2" charset="0"/>
              </a:rPr>
              <a:t>European Federation of Statisticians in the Pharmaceutical Industry</a:t>
            </a:r>
            <a:br>
              <a:rPr lang="en-US" sz="4400" dirty="0">
                <a:solidFill>
                  <a:schemeClr val="accent2">
                    <a:lumMod val="75000"/>
                  </a:schemeClr>
                </a:solidFill>
                <a:latin typeface="Barlow SemiBold" panose="00000700000000000000" pitchFamily="2" charset="0"/>
              </a:rPr>
            </a:b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Barlow SemiBold" panose="00000700000000000000" pitchFamily="2" charset="0"/>
              </a:rPr>
              <a:t>(EFSPI)</a:t>
            </a:r>
            <a:endParaRPr lang="en-GB" sz="4400" dirty="0">
              <a:solidFill>
                <a:schemeClr val="accent2">
                  <a:lumMod val="75000"/>
                </a:schemeClr>
              </a:solidFill>
              <a:latin typeface="Barlow SemiBold" panose="000007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024D15-7B90-121C-E363-998318D8A4A6}"/>
              </a:ext>
            </a:extLst>
          </p:cNvPr>
          <p:cNvSpPr txBox="1"/>
          <p:nvPr/>
        </p:nvSpPr>
        <p:spPr>
          <a:xfrm>
            <a:off x="6829271" y="5480050"/>
            <a:ext cx="3889684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Barlow SemiBold" panose="00000700000000000000" pitchFamily="2" charset="0"/>
              </a:rPr>
              <a:t>Jan 2026</a:t>
            </a:r>
          </a:p>
        </p:txBody>
      </p:sp>
    </p:spTree>
    <p:extLst>
      <p:ext uri="{BB962C8B-B14F-4D97-AF65-F5344CB8AC3E}">
        <p14:creationId xmlns:p14="http://schemas.microsoft.com/office/powerpoint/2010/main" val="470475222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>
            <a:extLst>
              <a:ext uri="{FF2B5EF4-FFF2-40B4-BE49-F238E27FC236}">
                <a16:creationId xmlns:a16="http://schemas.microsoft.com/office/drawing/2014/main" id="{29D9AC6E-5338-7535-706A-0AE47B7A64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29" t="7302" b="13026"/>
          <a:stretch/>
        </p:blipFill>
        <p:spPr>
          <a:xfrm>
            <a:off x="0" y="1"/>
            <a:ext cx="12191998" cy="6858000"/>
          </a:xfrm>
          <a:prstGeom prst="rect">
            <a:avLst/>
          </a:prstGeom>
        </p:spPr>
      </p:pic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246D10A7-187A-F5A3-B44E-11041003F665}"/>
              </a:ext>
            </a:extLst>
          </p:cNvPr>
          <p:cNvSpPr>
            <a:spLocks noChangeAspect="1"/>
          </p:cNvSpPr>
          <p:nvPr/>
        </p:nvSpPr>
        <p:spPr>
          <a:xfrm>
            <a:off x="1" y="0"/>
            <a:ext cx="5683049" cy="6858000"/>
          </a:xfrm>
          <a:custGeom>
            <a:avLst/>
            <a:gdLst>
              <a:gd name="connsiteX0" fmla="*/ 0 w 5683049"/>
              <a:gd name="connsiteY0" fmla="*/ 0 h 6858000"/>
              <a:gd name="connsiteX1" fmla="*/ 5683049 w 5683049"/>
              <a:gd name="connsiteY1" fmla="*/ 0 h 6858000"/>
              <a:gd name="connsiteX2" fmla="*/ 5479089 w 5683049"/>
              <a:gd name="connsiteY2" fmla="*/ 114176 h 6858000"/>
              <a:gd name="connsiteX3" fmla="*/ 3918157 w 5683049"/>
              <a:gd name="connsiteY3" fmla="*/ 6765256 h 6858000"/>
              <a:gd name="connsiteX4" fmla="*/ 3980680 w 5683049"/>
              <a:gd name="connsiteY4" fmla="*/ 6858000 h 6858000"/>
              <a:gd name="connsiteX5" fmla="*/ 0 w 5683049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83049" h="6858000">
                <a:moveTo>
                  <a:pt x="0" y="0"/>
                </a:moveTo>
                <a:lnTo>
                  <a:pt x="5683049" y="0"/>
                </a:lnTo>
                <a:lnTo>
                  <a:pt x="5479089" y="114176"/>
                </a:lnTo>
                <a:cubicBezTo>
                  <a:pt x="2795038" y="1743497"/>
                  <a:pt x="2981769" y="5271137"/>
                  <a:pt x="3918157" y="6765256"/>
                </a:cubicBezTo>
                <a:lnTo>
                  <a:pt x="398068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56000">
                <a:srgbClr val="232C73">
                  <a:alpha val="90000"/>
                </a:srgbClr>
              </a:gs>
              <a:gs pos="1000">
                <a:srgbClr val="2C3791">
                  <a:alpha val="85000"/>
                </a:srgbClr>
              </a:gs>
              <a:gs pos="100000">
                <a:srgbClr val="161C4A">
                  <a:alpha val="93000"/>
                </a:srgbClr>
              </a:gs>
            </a:gsLst>
            <a:lin ang="8100000" scaled="1"/>
            <a:tileRect/>
          </a:gradFill>
          <a:ln w="9525" cap="flat">
            <a:noFill/>
            <a:prstDash val="solid"/>
            <a:miter/>
          </a:ln>
        </p:spPr>
        <p:txBody>
          <a:bodyPr wrap="square" anchor="ctr">
            <a:noAutofit/>
          </a:bodyPr>
          <a:lstStyle/>
          <a:p>
            <a:endParaRPr lang="en-GB" err="1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2E6C759-0B5E-4A20-59FE-4E5E740A4F2D}"/>
              </a:ext>
            </a:extLst>
          </p:cNvPr>
          <p:cNvSpPr/>
          <p:nvPr/>
        </p:nvSpPr>
        <p:spPr>
          <a:xfrm>
            <a:off x="3290074" y="0"/>
            <a:ext cx="8901927" cy="6858000"/>
          </a:xfrm>
          <a:custGeom>
            <a:avLst/>
            <a:gdLst>
              <a:gd name="connsiteX0" fmla="*/ 1794731 w 6676444"/>
              <a:gd name="connsiteY0" fmla="*/ 0 h 5143499"/>
              <a:gd name="connsiteX1" fmla="*/ 6676444 w 6676444"/>
              <a:gd name="connsiteY1" fmla="*/ 0 h 5143499"/>
              <a:gd name="connsiteX2" fmla="*/ 6676444 w 6676444"/>
              <a:gd name="connsiteY2" fmla="*/ 5143499 h 5143499"/>
              <a:gd name="connsiteX3" fmla="*/ 517954 w 6676444"/>
              <a:gd name="connsiteY3" fmla="*/ 5143499 h 5143499"/>
              <a:gd name="connsiteX4" fmla="*/ 471062 w 6676444"/>
              <a:gd name="connsiteY4" fmla="*/ 5073941 h 5143499"/>
              <a:gd name="connsiteX5" fmla="*/ 1641761 w 6676444"/>
              <a:gd name="connsiteY5" fmla="*/ 85632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76444" h="5143499">
                <a:moveTo>
                  <a:pt x="1794731" y="0"/>
                </a:moveTo>
                <a:lnTo>
                  <a:pt x="6676444" y="0"/>
                </a:lnTo>
                <a:lnTo>
                  <a:pt x="6676444" y="5143499"/>
                </a:lnTo>
                <a:lnTo>
                  <a:pt x="517954" y="5143499"/>
                </a:lnTo>
                <a:lnTo>
                  <a:pt x="471062" y="5073941"/>
                </a:lnTo>
                <a:cubicBezTo>
                  <a:pt x="-231229" y="3953352"/>
                  <a:pt x="-371277" y="1307622"/>
                  <a:pt x="1641761" y="85632"/>
                </a:cubicBezTo>
                <a:close/>
              </a:path>
            </a:pathLst>
          </a:custGeom>
          <a:solidFill>
            <a:schemeClr val="bg1">
              <a:alpha val="84000"/>
            </a:schemeClr>
          </a:solidFill>
          <a:ln w="12700">
            <a:solidFill>
              <a:srgbClr val="3F55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/>
          <a:p>
            <a:pPr algn="l"/>
            <a:endParaRPr lang="en-GB" sz="1050" err="1">
              <a:solidFill>
                <a:schemeClr val="bg1"/>
              </a:solidFill>
              <a:latin typeface="BISans" panose="02000503040000020004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8AA492-FDF7-09A1-7695-6EBFB71EC75E}"/>
              </a:ext>
            </a:extLst>
          </p:cNvPr>
          <p:cNvSpPr/>
          <p:nvPr/>
        </p:nvSpPr>
        <p:spPr>
          <a:xfrm>
            <a:off x="11683999" y="1967092"/>
            <a:ext cx="508003" cy="3482615"/>
          </a:xfrm>
          <a:prstGeom prst="rect">
            <a:avLst/>
          </a:prstGeom>
          <a:gradFill flip="none" rotWithShape="1">
            <a:gsLst>
              <a:gs pos="41000">
                <a:srgbClr val="283384"/>
              </a:gs>
              <a:gs pos="1000">
                <a:srgbClr val="2C3791"/>
              </a:gs>
              <a:gs pos="100000">
                <a:srgbClr val="1A2156"/>
              </a:gs>
            </a:gsLst>
            <a:lin ang="8100000" scaled="1"/>
            <a:tileRect/>
          </a:gradFill>
          <a:ln w="9525" cap="flat">
            <a:noFill/>
            <a:prstDash val="solid"/>
            <a:miter/>
          </a:ln>
        </p:spPr>
        <p:txBody>
          <a:bodyPr anchor="ctr"/>
          <a:lstStyle/>
          <a:p>
            <a:endParaRPr lang="en-GB" err="1"/>
          </a:p>
        </p:txBody>
      </p:sp>
      <p:sp>
        <p:nvSpPr>
          <p:cNvPr id="6" name="Arrow: Bent 5">
            <a:extLst>
              <a:ext uri="{FF2B5EF4-FFF2-40B4-BE49-F238E27FC236}">
                <a16:creationId xmlns:a16="http://schemas.microsoft.com/office/drawing/2014/main" id="{B5BE5D24-BFF5-F77A-4186-07E2524B6C75}"/>
              </a:ext>
            </a:extLst>
          </p:cNvPr>
          <p:cNvSpPr/>
          <p:nvPr/>
        </p:nvSpPr>
        <p:spPr>
          <a:xfrm flipH="1" flipV="1">
            <a:off x="2511422" y="3364706"/>
            <a:ext cx="101140" cy="2959894"/>
          </a:xfrm>
          <a:prstGeom prst="bentArrow">
            <a:avLst>
              <a:gd name="adj1" fmla="val 25000"/>
              <a:gd name="adj2" fmla="val 0"/>
              <a:gd name="adj3" fmla="val 0"/>
              <a:gd name="adj4" fmla="val 0"/>
            </a:avLst>
          </a:prstGeom>
          <a:solidFill>
            <a:srgbClr val="00336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l"/>
            <a:endParaRPr lang="en-GB" sz="1050" err="1">
              <a:solidFill>
                <a:schemeClr val="bg1"/>
              </a:solidFill>
              <a:latin typeface="BISans" panose="02000503040000020004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6967F44-2E78-5B70-51A0-CA473E0807FF}"/>
              </a:ext>
            </a:extLst>
          </p:cNvPr>
          <p:cNvSpPr/>
          <p:nvPr/>
        </p:nvSpPr>
        <p:spPr>
          <a:xfrm>
            <a:off x="2710018" y="1408293"/>
            <a:ext cx="9128195" cy="4878207"/>
          </a:xfrm>
          <a:prstGeom prst="roundRect">
            <a:avLst>
              <a:gd name="adj" fmla="val 2243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blurRad="76200" dist="76200" dir="8100000" algn="t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l"/>
            <a:endParaRPr lang="en-GB" sz="1050" dirty="0">
              <a:solidFill>
                <a:schemeClr val="bg1"/>
              </a:solidFill>
              <a:latin typeface="BISans" panose="02000503040000020004" pitchFamily="2" charset="0"/>
            </a:endParaRPr>
          </a:p>
        </p:txBody>
      </p:sp>
      <p:sp>
        <p:nvSpPr>
          <p:cNvPr id="8" name="Arrow: Bent 7">
            <a:extLst>
              <a:ext uri="{FF2B5EF4-FFF2-40B4-BE49-F238E27FC236}">
                <a16:creationId xmlns:a16="http://schemas.microsoft.com/office/drawing/2014/main" id="{C0D1C9DB-66A4-6B78-B25F-E7F5AB26D3D5}"/>
              </a:ext>
            </a:extLst>
          </p:cNvPr>
          <p:cNvSpPr/>
          <p:nvPr/>
        </p:nvSpPr>
        <p:spPr>
          <a:xfrm flipV="1">
            <a:off x="2467376" y="4156074"/>
            <a:ext cx="101141" cy="2168526"/>
          </a:xfrm>
          <a:prstGeom prst="bentArrow">
            <a:avLst>
              <a:gd name="adj1" fmla="val 25000"/>
              <a:gd name="adj2" fmla="val 0"/>
              <a:gd name="adj3" fmla="val 0"/>
              <a:gd name="adj4" fmla="val 0"/>
            </a:avLst>
          </a:prstGeom>
          <a:solidFill>
            <a:srgbClr val="00336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l"/>
            <a:endParaRPr lang="en-GB" sz="1050" err="1">
              <a:solidFill>
                <a:schemeClr val="bg1"/>
              </a:solidFill>
              <a:latin typeface="BISans" panose="02000503040000020004" pitchFamily="2" charset="0"/>
            </a:endParaRPr>
          </a:p>
        </p:txBody>
      </p:sp>
      <p:sp>
        <p:nvSpPr>
          <p:cNvPr id="9" name="Arrow: Bent 8">
            <a:extLst>
              <a:ext uri="{FF2B5EF4-FFF2-40B4-BE49-F238E27FC236}">
                <a16:creationId xmlns:a16="http://schemas.microsoft.com/office/drawing/2014/main" id="{921B697E-B8B9-4534-516A-4E7164B6F2C8}"/>
              </a:ext>
            </a:extLst>
          </p:cNvPr>
          <p:cNvSpPr/>
          <p:nvPr/>
        </p:nvSpPr>
        <p:spPr>
          <a:xfrm flipH="1">
            <a:off x="482600" y="1580242"/>
            <a:ext cx="1984776" cy="3200401"/>
          </a:xfrm>
          <a:prstGeom prst="bentArrow">
            <a:avLst>
              <a:gd name="adj1" fmla="val 25000"/>
              <a:gd name="adj2" fmla="val 0"/>
              <a:gd name="adj3" fmla="val 0"/>
              <a:gd name="adj4" fmla="val 0"/>
            </a:avLst>
          </a:prstGeom>
          <a:solidFill>
            <a:srgbClr val="00336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l"/>
            <a:endParaRPr lang="en-GB" sz="1050" err="1">
              <a:solidFill>
                <a:schemeClr val="bg1"/>
              </a:solidFill>
              <a:latin typeface="BISans" panose="02000503040000020004" pitchFamily="2" charset="0"/>
            </a:endParaRPr>
          </a:p>
        </p:txBody>
      </p:sp>
      <p:sp>
        <p:nvSpPr>
          <p:cNvPr id="10" name="Arrow: Bent 9">
            <a:extLst>
              <a:ext uri="{FF2B5EF4-FFF2-40B4-BE49-F238E27FC236}">
                <a16:creationId xmlns:a16="http://schemas.microsoft.com/office/drawing/2014/main" id="{5EABAE8E-11F6-7F44-DF6A-73A390675845}"/>
              </a:ext>
            </a:extLst>
          </p:cNvPr>
          <p:cNvSpPr/>
          <p:nvPr/>
        </p:nvSpPr>
        <p:spPr>
          <a:xfrm>
            <a:off x="2612570" y="1580242"/>
            <a:ext cx="194131" cy="1827350"/>
          </a:xfrm>
          <a:prstGeom prst="bentArrow">
            <a:avLst>
              <a:gd name="adj1" fmla="val 25000"/>
              <a:gd name="adj2" fmla="val 0"/>
              <a:gd name="adj3" fmla="val 0"/>
              <a:gd name="adj4" fmla="val 0"/>
            </a:avLst>
          </a:prstGeom>
          <a:solidFill>
            <a:srgbClr val="00336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l"/>
            <a:endParaRPr lang="en-GB" sz="1050" err="1">
              <a:solidFill>
                <a:schemeClr val="bg1"/>
              </a:solidFill>
              <a:latin typeface="BISans" panose="02000503040000020004" pitchFamily="2" charset="0"/>
            </a:endParaRPr>
          </a:p>
        </p:txBody>
      </p:sp>
      <p:sp>
        <p:nvSpPr>
          <p:cNvPr id="12" name="AutoShape 6" descr="Microsoft Office Excel Worksheet">
            <a:extLst>
              <a:ext uri="{FF2B5EF4-FFF2-40B4-BE49-F238E27FC236}">
                <a16:creationId xmlns:a16="http://schemas.microsoft.com/office/drawing/2014/main" id="{816526F2-C592-008A-7E34-E81314FDB0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01334" y="793749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2F59632-0188-8B77-6C02-5B75ECE1C3A9}"/>
              </a:ext>
            </a:extLst>
          </p:cNvPr>
          <p:cNvGrpSpPr/>
          <p:nvPr/>
        </p:nvGrpSpPr>
        <p:grpSpPr>
          <a:xfrm>
            <a:off x="482600" y="1285875"/>
            <a:ext cx="1111684" cy="294367"/>
            <a:chOff x="482600" y="1285875"/>
            <a:chExt cx="1111684" cy="29436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C9021B8-AF2F-E766-08D5-3EBB3277F8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2600" y="1285875"/>
              <a:ext cx="294367" cy="294367"/>
            </a:xfrm>
            <a:prstGeom prst="line">
              <a:avLst/>
            </a:prstGeom>
            <a:ln w="6350">
              <a:solidFill>
                <a:schemeClr val="bg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09ACBA5-9F9C-6412-DF35-658AAB0FF8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7081" y="1285875"/>
              <a:ext cx="642144" cy="0"/>
            </a:xfrm>
            <a:prstGeom prst="line">
              <a:avLst/>
            </a:prstGeom>
            <a:ln w="6350">
              <a:solidFill>
                <a:schemeClr val="bg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773EF32-CF51-13A4-3D22-25149CBB6C6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245669" y="1285875"/>
              <a:ext cx="348615" cy="0"/>
            </a:xfrm>
            <a:prstGeom prst="line">
              <a:avLst/>
            </a:prstGeom>
            <a:ln w="38100" cap="rnd">
              <a:solidFill>
                <a:schemeClr val="accent1">
                  <a:lumMod val="75000"/>
                </a:schemeClr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C030F60-5AD7-1EE9-F2E6-AA61BD1411FA}"/>
              </a:ext>
            </a:extLst>
          </p:cNvPr>
          <p:cNvGrpSpPr/>
          <p:nvPr/>
        </p:nvGrpSpPr>
        <p:grpSpPr>
          <a:xfrm>
            <a:off x="0" y="274638"/>
            <a:ext cx="1068706" cy="773112"/>
            <a:chOff x="0" y="274638"/>
            <a:chExt cx="1068706" cy="77311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BB41351-B15D-46DA-6F5E-19874428FF1B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885826" y="397669"/>
              <a:ext cx="182880" cy="525462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D86498E-B170-66F7-77B2-41ABD2246D1F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995680" y="346075"/>
              <a:ext cx="73025" cy="62865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GB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324AB94-E54C-5FE9-862B-F70E1F3567FA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274638"/>
              <a:ext cx="920750" cy="77311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24" name="Picture 7" descr="EFSPI logo">
              <a:extLst>
                <a:ext uri="{FF2B5EF4-FFF2-40B4-BE49-F238E27FC236}">
                  <a16:creationId xmlns:a16="http://schemas.microsoft.com/office/drawing/2014/main" id="{CA1B1260-FB0B-9A45-9067-DD252B8C45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1" t="6030" r="85114" b="6345"/>
            <a:stretch>
              <a:fillRect/>
            </a:stretch>
          </p:blipFill>
          <p:spPr bwMode="auto">
            <a:xfrm>
              <a:off x="136525" y="303213"/>
              <a:ext cx="749300" cy="715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22" name="Rectangle 2">
            <a:extLst>
              <a:ext uri="{FF2B5EF4-FFF2-40B4-BE49-F238E27FC236}">
                <a16:creationId xmlns:a16="http://schemas.microsoft.com/office/drawing/2014/main" id="{34769251-EF99-292A-0AF2-4F11A1CDF3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8448" y="165259"/>
            <a:ext cx="10414127" cy="984885"/>
          </a:xfrm>
        </p:spPr>
        <p:txBody>
          <a:bodyPr/>
          <a:lstStyle/>
          <a:p>
            <a:r>
              <a:rPr lang="en-GB" altLang="en-US" dirty="0">
                <a:solidFill>
                  <a:schemeClr val="bg1"/>
                </a:solidFill>
              </a:rPr>
              <a:t>EFSPI – </a:t>
            </a:r>
            <a:br>
              <a:rPr lang="en-GB" altLang="en-US" dirty="0">
                <a:solidFill>
                  <a:schemeClr val="bg1"/>
                </a:solidFill>
              </a:rPr>
            </a:br>
            <a:r>
              <a:rPr lang="en-GB" altLang="en-US" dirty="0">
                <a:solidFill>
                  <a:schemeClr val="bg1"/>
                </a:solidFill>
              </a:rPr>
              <a:t>Communications</a:t>
            </a:r>
            <a:endParaRPr lang="nl-NL" altLang="en-US" dirty="0">
              <a:solidFill>
                <a:schemeClr val="bg1"/>
              </a:solidFill>
            </a:endParaRPr>
          </a:p>
        </p:txBody>
      </p:sp>
      <p:sp>
        <p:nvSpPr>
          <p:cNvPr id="28677" name="AutoShape 6" descr="Microsoft Office Excel Worksheet">
            <a:extLst>
              <a:ext uri="{FF2B5EF4-FFF2-40B4-BE49-F238E27FC236}">
                <a16:creationId xmlns:a16="http://schemas.microsoft.com/office/drawing/2014/main" id="{6BD49061-41A2-9701-2262-F26CF3D058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51000" y="5953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31" name="Rectangle: Top Corners Rounded 30">
            <a:extLst>
              <a:ext uri="{FF2B5EF4-FFF2-40B4-BE49-F238E27FC236}">
                <a16:creationId xmlns:a16="http://schemas.microsoft.com/office/drawing/2014/main" id="{787F6CFA-34A4-4458-7B94-E05E05CA4268}"/>
              </a:ext>
            </a:extLst>
          </p:cNvPr>
          <p:cNvSpPr/>
          <p:nvPr/>
        </p:nvSpPr>
        <p:spPr>
          <a:xfrm rot="16200000">
            <a:off x="10377487" y="-547691"/>
            <a:ext cx="561977" cy="306705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blurRad="76200" dist="76200" dir="8100000" algn="t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en-GB" sz="1050">
              <a:solidFill>
                <a:schemeClr val="bg1"/>
              </a:solidFill>
              <a:latin typeface="BISans" panose="02000503040000020004" pitchFamily="2" charset="0"/>
            </a:endParaRPr>
          </a:p>
        </p:txBody>
      </p:sp>
      <p:sp>
        <p:nvSpPr>
          <p:cNvPr id="30" name="Text Box 13">
            <a:extLst>
              <a:ext uri="{FF2B5EF4-FFF2-40B4-BE49-F238E27FC236}">
                <a16:creationId xmlns:a16="http://schemas.microsoft.com/office/drawing/2014/main" id="{02ABB853-3919-DE38-BA22-DE7B1B246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2448" y="770392"/>
            <a:ext cx="24974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en-US" sz="2400" dirty="0">
                <a:solidFill>
                  <a:srgbClr val="0070C0"/>
                </a:solidFill>
                <a:latin typeface="Barlow ExtraBold" panose="000009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www.efspi.org</a:t>
            </a:r>
            <a:endParaRPr lang="fr-FR" altLang="en-US" sz="2400" dirty="0">
              <a:solidFill>
                <a:srgbClr val="0070C0"/>
              </a:solidFill>
              <a:latin typeface="Barlow ExtraBold" panose="000009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4203BE-502B-6478-1B7A-C3797627C3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1905" y="1524972"/>
            <a:ext cx="3502702" cy="4628182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EBB0C064-687A-0BE3-8074-866618397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573" y="5240337"/>
            <a:ext cx="2913022" cy="78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33AE33-EC43-ABEE-84A4-BDA44FE6E6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91318" y="1580242"/>
            <a:ext cx="5073000" cy="240925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6170BFF-023A-5B97-7E98-BA651BE2E87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716" b="21717"/>
          <a:stretch/>
        </p:blipFill>
        <p:spPr>
          <a:xfrm>
            <a:off x="6606617" y="3955462"/>
            <a:ext cx="5073000" cy="2118033"/>
          </a:xfrm>
          <a:prstGeom prst="rect">
            <a:avLst/>
          </a:prstGeom>
        </p:spPr>
      </p:pic>
      <p:sp>
        <p:nvSpPr>
          <p:cNvPr id="28673" name="Rectangle 28672">
            <a:extLst>
              <a:ext uri="{FF2B5EF4-FFF2-40B4-BE49-F238E27FC236}">
                <a16:creationId xmlns:a16="http://schemas.microsoft.com/office/drawing/2014/main" id="{DF69C3E6-E553-F7A1-E565-28A85B026F8C}"/>
              </a:ext>
            </a:extLst>
          </p:cNvPr>
          <p:cNvSpPr/>
          <p:nvPr/>
        </p:nvSpPr>
        <p:spPr>
          <a:xfrm>
            <a:off x="6508952" y="1524971"/>
            <a:ext cx="5230975" cy="4628182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425510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D6072D19-25FD-5C40-595C-B1B0523E50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23" t="16007" r="9140" b="442"/>
          <a:stretch/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97B7359-F244-72CE-051B-5391FA2018A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296333 h 6858000"/>
              <a:gd name="connsiteX1" fmla="*/ 6561667 w 12192000"/>
              <a:gd name="connsiteY1" fmla="*/ 6858000 h 6858000"/>
              <a:gd name="connsiteX2" fmla="*/ 0 w 12192000"/>
              <a:gd name="connsiteY2" fmla="*/ 6858000 h 6858000"/>
              <a:gd name="connsiteX3" fmla="*/ 10606315 w 12192000"/>
              <a:gd name="connsiteY3" fmla="*/ 0 h 6858000"/>
              <a:gd name="connsiteX4" fmla="*/ 12192000 w 12192000"/>
              <a:gd name="connsiteY4" fmla="*/ 0 h 6858000"/>
              <a:gd name="connsiteX5" fmla="*/ 12192000 w 12192000"/>
              <a:gd name="connsiteY5" fmla="*/ 158568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0" y="296333"/>
                </a:moveTo>
                <a:lnTo>
                  <a:pt x="6561667" y="6858000"/>
                </a:lnTo>
                <a:lnTo>
                  <a:pt x="0" y="6858000"/>
                </a:lnTo>
                <a:close/>
                <a:moveTo>
                  <a:pt x="10606315" y="0"/>
                </a:moveTo>
                <a:lnTo>
                  <a:pt x="12192000" y="0"/>
                </a:lnTo>
                <a:lnTo>
                  <a:pt x="12192000" y="1585686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ED270DD-487A-D31D-4290-B82BA079E6DA}"/>
              </a:ext>
            </a:extLst>
          </p:cNvPr>
          <p:cNvSpPr/>
          <p:nvPr/>
        </p:nvSpPr>
        <p:spPr>
          <a:xfrm flipH="1">
            <a:off x="0" y="0"/>
            <a:ext cx="12192000" cy="6858000"/>
          </a:xfrm>
          <a:custGeom>
            <a:avLst/>
            <a:gdLst>
              <a:gd name="connsiteX0" fmla="*/ 9144000 w 9144000"/>
              <a:gd name="connsiteY0" fmla="*/ 0 h 5143500"/>
              <a:gd name="connsiteX1" fmla="*/ 8934450 w 9144000"/>
              <a:gd name="connsiteY1" fmla="*/ 0 h 5143500"/>
              <a:gd name="connsiteX2" fmla="*/ 8451850 w 9144000"/>
              <a:gd name="connsiteY2" fmla="*/ 0 h 5143500"/>
              <a:gd name="connsiteX3" fmla="*/ 8020050 w 9144000"/>
              <a:gd name="connsiteY3" fmla="*/ 0 h 5143500"/>
              <a:gd name="connsiteX4" fmla="*/ 7537450 w 9144000"/>
              <a:gd name="connsiteY4" fmla="*/ 0 h 5143500"/>
              <a:gd name="connsiteX5" fmla="*/ 7105650 w 9144000"/>
              <a:gd name="connsiteY5" fmla="*/ 0 h 5143500"/>
              <a:gd name="connsiteX6" fmla="*/ 6623050 w 9144000"/>
              <a:gd name="connsiteY6" fmla="*/ 0 h 5143500"/>
              <a:gd name="connsiteX7" fmla="*/ 6191250 w 9144000"/>
              <a:gd name="connsiteY7" fmla="*/ 0 h 5143500"/>
              <a:gd name="connsiteX8" fmla="*/ 4003823 w 9144000"/>
              <a:gd name="connsiteY8" fmla="*/ 0 h 5143500"/>
              <a:gd name="connsiteX9" fmla="*/ 3572023 w 9144000"/>
              <a:gd name="connsiteY9" fmla="*/ 0 h 5143500"/>
              <a:gd name="connsiteX10" fmla="*/ 3089423 w 9144000"/>
              <a:gd name="connsiteY10" fmla="*/ 0 h 5143500"/>
              <a:gd name="connsiteX11" fmla="*/ 2657623 w 9144000"/>
              <a:gd name="connsiteY11" fmla="*/ 0 h 5143500"/>
              <a:gd name="connsiteX12" fmla="*/ 2175023 w 9144000"/>
              <a:gd name="connsiteY12" fmla="*/ 0 h 5143500"/>
              <a:gd name="connsiteX13" fmla="*/ 1743223 w 9144000"/>
              <a:gd name="connsiteY13" fmla="*/ 0 h 5143500"/>
              <a:gd name="connsiteX14" fmla="*/ 1260623 w 9144000"/>
              <a:gd name="connsiteY14" fmla="*/ 0 h 5143500"/>
              <a:gd name="connsiteX15" fmla="*/ 1189264 w 9144000"/>
              <a:gd name="connsiteY15" fmla="*/ 0 h 5143500"/>
              <a:gd name="connsiteX16" fmla="*/ 0 w 9144000"/>
              <a:gd name="connsiteY16" fmla="*/ 1189264 h 5143500"/>
              <a:gd name="connsiteX17" fmla="*/ 0 w 9144000"/>
              <a:gd name="connsiteY17" fmla="*/ 5143500 h 5143500"/>
              <a:gd name="connsiteX18" fmla="*/ 431800 w 9144000"/>
              <a:gd name="connsiteY18" fmla="*/ 5143500 h 5143500"/>
              <a:gd name="connsiteX19" fmla="*/ 914400 w 9144000"/>
              <a:gd name="connsiteY19" fmla="*/ 5143500 h 5143500"/>
              <a:gd name="connsiteX20" fmla="*/ 1047750 w 9144000"/>
              <a:gd name="connsiteY20" fmla="*/ 5143500 h 5143500"/>
              <a:gd name="connsiteX21" fmla="*/ 1346200 w 9144000"/>
              <a:gd name="connsiteY21" fmla="*/ 5143500 h 5143500"/>
              <a:gd name="connsiteX22" fmla="*/ 1479550 w 9144000"/>
              <a:gd name="connsiteY22" fmla="*/ 5143500 h 5143500"/>
              <a:gd name="connsiteX23" fmla="*/ 1828800 w 9144000"/>
              <a:gd name="connsiteY23" fmla="*/ 5143500 h 5143500"/>
              <a:gd name="connsiteX24" fmla="*/ 1962150 w 9144000"/>
              <a:gd name="connsiteY24" fmla="*/ 5143500 h 5143500"/>
              <a:gd name="connsiteX25" fmla="*/ 2260600 w 9144000"/>
              <a:gd name="connsiteY25" fmla="*/ 5143500 h 5143500"/>
              <a:gd name="connsiteX26" fmla="*/ 2393950 w 9144000"/>
              <a:gd name="connsiteY26" fmla="*/ 5143500 h 5143500"/>
              <a:gd name="connsiteX27" fmla="*/ 2743200 w 9144000"/>
              <a:gd name="connsiteY27" fmla="*/ 5143500 h 5143500"/>
              <a:gd name="connsiteX28" fmla="*/ 2876550 w 9144000"/>
              <a:gd name="connsiteY28" fmla="*/ 5143500 h 5143500"/>
              <a:gd name="connsiteX29" fmla="*/ 3175000 w 9144000"/>
              <a:gd name="connsiteY29" fmla="*/ 5143500 h 5143500"/>
              <a:gd name="connsiteX30" fmla="*/ 3308350 w 9144000"/>
              <a:gd name="connsiteY30" fmla="*/ 5143500 h 5143500"/>
              <a:gd name="connsiteX31" fmla="*/ 3790950 w 9144000"/>
              <a:gd name="connsiteY31" fmla="*/ 5143500 h 5143500"/>
              <a:gd name="connsiteX32" fmla="*/ 4222750 w 9144000"/>
              <a:gd name="connsiteY32" fmla="*/ 5143500 h 5143500"/>
              <a:gd name="connsiteX33" fmla="*/ 9144000 w 9144000"/>
              <a:gd name="connsiteY33" fmla="*/ 22225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9144000" h="5143500">
                <a:moveTo>
                  <a:pt x="9144000" y="0"/>
                </a:moveTo>
                <a:lnTo>
                  <a:pt x="8934450" y="0"/>
                </a:lnTo>
                <a:lnTo>
                  <a:pt x="8451850" y="0"/>
                </a:lnTo>
                <a:lnTo>
                  <a:pt x="8020050" y="0"/>
                </a:lnTo>
                <a:lnTo>
                  <a:pt x="7537450" y="0"/>
                </a:lnTo>
                <a:lnTo>
                  <a:pt x="7105650" y="0"/>
                </a:lnTo>
                <a:lnTo>
                  <a:pt x="6623050" y="0"/>
                </a:lnTo>
                <a:lnTo>
                  <a:pt x="6191250" y="0"/>
                </a:lnTo>
                <a:lnTo>
                  <a:pt x="4003823" y="0"/>
                </a:lnTo>
                <a:lnTo>
                  <a:pt x="3572023" y="0"/>
                </a:lnTo>
                <a:lnTo>
                  <a:pt x="3089423" y="0"/>
                </a:lnTo>
                <a:lnTo>
                  <a:pt x="2657623" y="0"/>
                </a:lnTo>
                <a:lnTo>
                  <a:pt x="2175023" y="0"/>
                </a:lnTo>
                <a:lnTo>
                  <a:pt x="1743223" y="0"/>
                </a:lnTo>
                <a:lnTo>
                  <a:pt x="1260623" y="0"/>
                </a:lnTo>
                <a:lnTo>
                  <a:pt x="1189264" y="0"/>
                </a:lnTo>
                <a:lnTo>
                  <a:pt x="0" y="1189264"/>
                </a:lnTo>
                <a:lnTo>
                  <a:pt x="0" y="5143500"/>
                </a:lnTo>
                <a:lnTo>
                  <a:pt x="431800" y="5143500"/>
                </a:lnTo>
                <a:lnTo>
                  <a:pt x="914400" y="5143500"/>
                </a:lnTo>
                <a:lnTo>
                  <a:pt x="1047750" y="5143500"/>
                </a:lnTo>
                <a:lnTo>
                  <a:pt x="1346200" y="5143500"/>
                </a:lnTo>
                <a:lnTo>
                  <a:pt x="1479550" y="5143500"/>
                </a:lnTo>
                <a:lnTo>
                  <a:pt x="1828800" y="5143500"/>
                </a:lnTo>
                <a:lnTo>
                  <a:pt x="1962150" y="5143500"/>
                </a:lnTo>
                <a:lnTo>
                  <a:pt x="2260600" y="5143500"/>
                </a:lnTo>
                <a:lnTo>
                  <a:pt x="2393950" y="5143500"/>
                </a:lnTo>
                <a:lnTo>
                  <a:pt x="2743200" y="5143500"/>
                </a:lnTo>
                <a:lnTo>
                  <a:pt x="2876550" y="5143500"/>
                </a:lnTo>
                <a:lnTo>
                  <a:pt x="3175000" y="5143500"/>
                </a:lnTo>
                <a:lnTo>
                  <a:pt x="3308350" y="5143500"/>
                </a:lnTo>
                <a:lnTo>
                  <a:pt x="3790950" y="5143500"/>
                </a:lnTo>
                <a:lnTo>
                  <a:pt x="4222750" y="5143500"/>
                </a:lnTo>
                <a:lnTo>
                  <a:pt x="9144000" y="222250"/>
                </a:lnTo>
                <a:close/>
              </a:path>
            </a:pathLst>
          </a:custGeom>
          <a:gradFill flip="none" rotWithShape="1">
            <a:gsLst>
              <a:gs pos="46000">
                <a:srgbClr val="283384">
                  <a:alpha val="85000"/>
                </a:srgbClr>
              </a:gs>
              <a:gs pos="1000">
                <a:srgbClr val="2C3791">
                  <a:alpha val="82000"/>
                </a:srgbClr>
              </a:gs>
              <a:gs pos="100000">
                <a:srgbClr val="1A2156">
                  <a:alpha val="94000"/>
                </a:srgbClr>
              </a:gs>
            </a:gsLst>
            <a:lin ang="8100000" scaled="1"/>
            <a:tileRect/>
          </a:gradFill>
          <a:ln w="9525" cap="flat">
            <a:noFill/>
            <a:prstDash val="solid"/>
            <a:miter/>
          </a:ln>
        </p:spPr>
        <p:txBody>
          <a:bodyPr anchor="ctr"/>
          <a:lstStyle/>
          <a:p>
            <a:endParaRPr lang="en-GB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911648D-73DB-43D7-05EB-8E5EFE8110CA}"/>
              </a:ext>
            </a:extLst>
          </p:cNvPr>
          <p:cNvSpPr/>
          <p:nvPr/>
        </p:nvSpPr>
        <p:spPr>
          <a:xfrm flipH="1">
            <a:off x="0" y="1355701"/>
            <a:ext cx="4440700" cy="4440700"/>
          </a:xfrm>
          <a:custGeom>
            <a:avLst/>
            <a:gdLst>
              <a:gd name="connsiteX0" fmla="*/ 3330525 w 3330525"/>
              <a:gd name="connsiteY0" fmla="*/ 0 h 3330525"/>
              <a:gd name="connsiteX1" fmla="*/ 0 w 3330525"/>
              <a:gd name="connsiteY1" fmla="*/ 3330525 h 3330525"/>
              <a:gd name="connsiteX2" fmla="*/ 1257300 w 3330525"/>
              <a:gd name="connsiteY2" fmla="*/ 3330525 h 3330525"/>
              <a:gd name="connsiteX3" fmla="*/ 3330525 w 3330525"/>
              <a:gd name="connsiteY3" fmla="*/ 1257300 h 333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0525" h="3330525">
                <a:moveTo>
                  <a:pt x="3330525" y="0"/>
                </a:moveTo>
                <a:lnTo>
                  <a:pt x="0" y="3330525"/>
                </a:lnTo>
                <a:lnTo>
                  <a:pt x="1257300" y="3330525"/>
                </a:lnTo>
                <a:lnTo>
                  <a:pt x="3330525" y="1257300"/>
                </a:lnTo>
                <a:close/>
              </a:path>
            </a:pathLst>
          </a:custGeom>
          <a:gradFill flip="none" rotWithShape="1">
            <a:gsLst>
              <a:gs pos="46000">
                <a:srgbClr val="283384">
                  <a:alpha val="90000"/>
                </a:srgbClr>
              </a:gs>
              <a:gs pos="1000">
                <a:srgbClr val="2C3791">
                  <a:alpha val="90000"/>
                </a:srgbClr>
              </a:gs>
              <a:gs pos="100000">
                <a:srgbClr val="1A2156"/>
              </a:gs>
            </a:gsLst>
            <a:lin ang="8100000" scaled="1"/>
            <a:tileRect/>
          </a:gradFill>
          <a:ln w="9525" cap="flat">
            <a:noFill/>
            <a:prstDash val="solid"/>
            <a:miter/>
          </a:ln>
        </p:spPr>
        <p:txBody>
          <a:bodyPr anchor="ctr"/>
          <a:lstStyle/>
          <a:p>
            <a:endParaRPr lang="en-GB" err="1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DDE1B0E2-EA96-C152-843F-B4F93C1918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solidFill>
                  <a:schemeClr val="bg1"/>
                </a:solidFill>
              </a:rPr>
              <a:t>What is EFSPI?</a:t>
            </a:r>
            <a:endParaRPr lang="nl-NL" altLang="en-US">
              <a:solidFill>
                <a:schemeClr val="bg1"/>
              </a:solidFill>
            </a:endParaRPr>
          </a:p>
        </p:txBody>
      </p:sp>
      <p:sp>
        <p:nvSpPr>
          <p:cNvPr id="12294" name="AutoShape 6" descr="Microsoft Office Excel Worksheet">
            <a:extLst>
              <a:ext uri="{FF2B5EF4-FFF2-40B4-BE49-F238E27FC236}">
                <a16:creationId xmlns:a16="http://schemas.microsoft.com/office/drawing/2014/main" id="{636029C3-E498-38CC-D46D-F6AED6289C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51000" y="5953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2295" name="AutoShape 7" descr="Microsoft Office Excel Worksheet">
            <a:extLst>
              <a:ext uri="{FF2B5EF4-FFF2-40B4-BE49-F238E27FC236}">
                <a16:creationId xmlns:a16="http://schemas.microsoft.com/office/drawing/2014/main" id="{1AB051E3-E0D6-CF39-0087-4905F0A9C3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2296" name="AutoShape 8" descr="Microsoft Office Excel Worksheet">
            <a:extLst>
              <a:ext uri="{FF2B5EF4-FFF2-40B4-BE49-F238E27FC236}">
                <a16:creationId xmlns:a16="http://schemas.microsoft.com/office/drawing/2014/main" id="{E5C8515E-3D74-23DB-CBDE-6A85CF575D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57750" y="34829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9DF33DC-1D19-DC3E-9E34-816C8AEBC2CD}"/>
              </a:ext>
            </a:extLst>
          </p:cNvPr>
          <p:cNvGrpSpPr/>
          <p:nvPr/>
        </p:nvGrpSpPr>
        <p:grpSpPr>
          <a:xfrm>
            <a:off x="871361" y="1152525"/>
            <a:ext cx="10753901" cy="2158058"/>
            <a:chOff x="468851" y="819318"/>
            <a:chExt cx="8297959" cy="1665206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D341080-8317-F197-759C-AE7924A723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7319" y="819729"/>
              <a:ext cx="7696985" cy="0"/>
            </a:xfrm>
            <a:prstGeom prst="line">
              <a:avLst/>
            </a:prstGeom>
            <a:ln w="6350">
              <a:solidFill>
                <a:schemeClr val="bg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E694CA5-1576-AD08-77B8-15BF685D4751}"/>
                </a:ext>
              </a:extLst>
            </p:cNvPr>
            <p:cNvCxnSpPr>
              <a:cxnSpLocks/>
            </p:cNvCxnSpPr>
            <p:nvPr/>
          </p:nvCxnSpPr>
          <p:spPr>
            <a:xfrm>
              <a:off x="8613170" y="819320"/>
              <a:ext cx="152211" cy="151774"/>
            </a:xfrm>
            <a:prstGeom prst="line">
              <a:avLst/>
            </a:prstGeom>
            <a:ln w="6350">
              <a:solidFill>
                <a:schemeClr val="bg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14FC084-ABD0-B75C-ED2D-ACA2C633A2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70885" y="971092"/>
              <a:ext cx="7595925" cy="0"/>
            </a:xfrm>
            <a:prstGeom prst="line">
              <a:avLst/>
            </a:prstGeom>
            <a:ln w="6350">
              <a:solidFill>
                <a:schemeClr val="bg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B31464C-F578-050F-A342-FF92ACF08A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8851" y="1661318"/>
              <a:ext cx="823208" cy="823206"/>
            </a:xfrm>
            <a:prstGeom prst="ellipse">
              <a:avLst/>
            </a:prstGeom>
            <a:solidFill>
              <a:srgbClr val="EAF5F6"/>
            </a:solidFill>
            <a:ln w="6350">
              <a:solidFill>
                <a:schemeClr val="bg1">
                  <a:lumMod val="75000"/>
                </a:schemeClr>
              </a:solidFill>
            </a:ln>
            <a:effectLst>
              <a:outerShdw blurRad="38100" dist="38100" dir="2700000" algn="tl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sz="1050" err="1">
                <a:solidFill>
                  <a:schemeClr val="bg1"/>
                </a:solidFill>
                <a:latin typeface="BISans" panose="02000503040000020004" pitchFamily="2" charset="0"/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84274E0-6A94-B17B-9DB4-BBAEE722081D}"/>
                </a:ext>
              </a:extLst>
            </p:cNvPr>
            <p:cNvCxnSpPr>
              <a:cxnSpLocks/>
              <a:endCxn id="28" idx="0"/>
            </p:cNvCxnSpPr>
            <p:nvPr/>
          </p:nvCxnSpPr>
          <p:spPr>
            <a:xfrm>
              <a:off x="880455" y="1238253"/>
              <a:ext cx="0" cy="423065"/>
            </a:xfrm>
            <a:prstGeom prst="line">
              <a:avLst/>
            </a:prstGeom>
            <a:ln w="6350">
              <a:solidFill>
                <a:schemeClr val="bg2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A755CA60-50B7-5281-4A02-6CB797DB8D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8005" y="969989"/>
              <a:ext cx="292529" cy="268553"/>
            </a:xfrm>
            <a:prstGeom prst="line">
              <a:avLst/>
            </a:prstGeom>
            <a:ln w="6350">
              <a:solidFill>
                <a:schemeClr val="bg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228389B-9A91-5035-374B-73E86B2E025E}"/>
                </a:ext>
              </a:extLst>
            </p:cNvPr>
            <p:cNvCxnSpPr>
              <a:cxnSpLocks/>
            </p:cNvCxnSpPr>
            <p:nvPr/>
          </p:nvCxnSpPr>
          <p:spPr>
            <a:xfrm>
              <a:off x="814424" y="819318"/>
              <a:ext cx="242684" cy="0"/>
            </a:xfrm>
            <a:prstGeom prst="line">
              <a:avLst/>
            </a:prstGeom>
            <a:ln w="38100" cap="rnd">
              <a:solidFill>
                <a:schemeClr val="accent1">
                  <a:lumMod val="75000"/>
                </a:schemeClr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FA61933-00EB-D006-9864-5F002E5B0CF0}"/>
              </a:ext>
            </a:extLst>
          </p:cNvPr>
          <p:cNvSpPr/>
          <p:nvPr/>
        </p:nvSpPr>
        <p:spPr>
          <a:xfrm>
            <a:off x="2654299" y="1943100"/>
            <a:ext cx="9061755" cy="4336142"/>
          </a:xfrm>
          <a:prstGeom prst="roundRect">
            <a:avLst>
              <a:gd name="adj" fmla="val 1296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blurRad="76200" dist="76200" dir="8100000" algn="t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45720" rIns="91440" bIns="45720" rtlCol="0" anchor="ctr"/>
          <a:lstStyle/>
          <a:p>
            <a:pPr marL="111125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  <a:latin typeface="Barlow" panose="00000500000000000000" pitchFamily="2" charset="0"/>
              </a:rPr>
              <a:t>EFSPI = European Federation of Statisticians in the Pharmaceutical Industry</a:t>
            </a:r>
          </a:p>
          <a:p>
            <a:pPr marL="111125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latin typeface="Barlow" panose="00000500000000000000" pitchFamily="2" charset="0"/>
              </a:rPr>
              <a:t>Founded in 1992 </a:t>
            </a:r>
          </a:p>
          <a:p>
            <a:pPr marL="111125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latin typeface="Barlow" panose="00000500000000000000" pitchFamily="2" charset="0"/>
              </a:rPr>
              <a:t>EFSPI is an “umbrella”, non-profit making </a:t>
            </a:r>
            <a:r>
              <a:rPr lang="en-US" sz="2000" dirty="0" err="1">
                <a:solidFill>
                  <a:schemeClr val="tx1"/>
                </a:solidFill>
                <a:latin typeface="Barlow" panose="00000500000000000000" pitchFamily="2" charset="0"/>
              </a:rPr>
              <a:t>organisation</a:t>
            </a:r>
            <a:endParaRPr lang="en-US" sz="2000" dirty="0">
              <a:solidFill>
                <a:schemeClr val="tx1"/>
              </a:solidFill>
              <a:latin typeface="Barlow" panose="00000500000000000000" pitchFamily="2" charset="0"/>
            </a:endParaRPr>
          </a:p>
          <a:p>
            <a:pPr marL="111125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latin typeface="Barlow" panose="00000500000000000000" pitchFamily="2" charset="0"/>
              </a:rPr>
              <a:t>A federation of National European Groups</a:t>
            </a:r>
          </a:p>
          <a:p>
            <a:pPr marL="111125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latin typeface="Barlow" panose="00000500000000000000" pitchFamily="2" charset="0"/>
              </a:rPr>
              <a:t>Now have 10 national groups</a:t>
            </a:r>
          </a:p>
          <a:p>
            <a:pPr marL="111125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latin typeface="Barlow" panose="00000500000000000000" pitchFamily="2" charset="0"/>
              </a:rPr>
              <a:t>No individual members</a:t>
            </a:r>
          </a:p>
          <a:p>
            <a:pPr marL="111125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latin typeface="Barlow" panose="00000500000000000000" pitchFamily="2" charset="0"/>
              </a:rPr>
              <a:t>Our national </a:t>
            </a:r>
            <a:r>
              <a:rPr lang="en-US" sz="2000" dirty="0" err="1">
                <a:solidFill>
                  <a:schemeClr val="tx1"/>
                </a:solidFill>
                <a:latin typeface="Barlow" panose="00000500000000000000" pitchFamily="2" charset="0"/>
              </a:rPr>
              <a:t>organisations</a:t>
            </a:r>
            <a:r>
              <a:rPr lang="en-US" sz="2000" dirty="0">
                <a:solidFill>
                  <a:schemeClr val="tx1"/>
                </a:solidFill>
                <a:latin typeface="Barlow" panose="00000500000000000000" pitchFamily="2" charset="0"/>
              </a:rPr>
              <a:t> collectively represent 2200 members</a:t>
            </a:r>
          </a:p>
          <a:p>
            <a:pPr marL="111125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latin typeface="Barlow" panose="00000500000000000000" pitchFamily="2" charset="0"/>
              </a:rPr>
              <a:t>Each </a:t>
            </a:r>
            <a:r>
              <a:rPr lang="en-US" sz="2000" dirty="0" err="1">
                <a:solidFill>
                  <a:schemeClr val="tx1"/>
                </a:solidFill>
                <a:latin typeface="Barlow" panose="00000500000000000000" pitchFamily="2" charset="0"/>
              </a:rPr>
              <a:t>organisation</a:t>
            </a:r>
            <a:r>
              <a:rPr lang="en-US" sz="2000" dirty="0">
                <a:solidFill>
                  <a:schemeClr val="tx1"/>
                </a:solidFill>
                <a:latin typeface="Barlow" panose="00000500000000000000" pitchFamily="2" charset="0"/>
              </a:rPr>
              <a:t> has 2 members on the EFSPI Council</a:t>
            </a:r>
          </a:p>
          <a:p>
            <a:pPr marL="111125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latin typeface="Barlow" panose="00000500000000000000" pitchFamily="2" charset="0"/>
              </a:rPr>
              <a:t>Website: </a:t>
            </a:r>
            <a:r>
              <a:rPr lang="en-US" sz="2000" dirty="0">
                <a:solidFill>
                  <a:srgbClr val="00B0F0"/>
                </a:solidFill>
                <a:latin typeface="Barlow" panose="000005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www.efspi.org</a:t>
            </a:r>
            <a:endParaRPr lang="en-US" sz="2000" dirty="0">
              <a:solidFill>
                <a:srgbClr val="00B0F0"/>
              </a:solidFill>
              <a:latin typeface="Barlow" panose="000005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1ED3FFB-8652-AFC5-A906-236DF70A15F5}"/>
              </a:ext>
            </a:extLst>
          </p:cNvPr>
          <p:cNvGrpSpPr>
            <a:grpSpLocks noChangeAspect="1"/>
          </p:cNvGrpSpPr>
          <p:nvPr/>
        </p:nvGrpSpPr>
        <p:grpSpPr>
          <a:xfrm>
            <a:off x="2532526" y="2160853"/>
            <a:ext cx="261939" cy="261937"/>
            <a:chOff x="5755481" y="3088481"/>
            <a:chExt cx="678561" cy="678561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36021CD-BC4C-732A-B336-96CD1521671A}"/>
                </a:ext>
              </a:extLst>
            </p:cNvPr>
            <p:cNvSpPr/>
            <p:nvPr/>
          </p:nvSpPr>
          <p:spPr>
            <a:xfrm>
              <a:off x="5755481" y="3088481"/>
              <a:ext cx="678561" cy="678561"/>
            </a:xfrm>
            <a:custGeom>
              <a:avLst/>
              <a:gdLst>
                <a:gd name="connsiteX0" fmla="*/ 678561 w 678561"/>
                <a:gd name="connsiteY0" fmla="*/ 339281 h 678561"/>
                <a:gd name="connsiteX1" fmla="*/ 339281 w 678561"/>
                <a:gd name="connsiteY1" fmla="*/ 678561 h 678561"/>
                <a:gd name="connsiteX2" fmla="*/ 0 w 678561"/>
                <a:gd name="connsiteY2" fmla="*/ 339281 h 678561"/>
                <a:gd name="connsiteX3" fmla="*/ 339281 w 678561"/>
                <a:gd name="connsiteY3" fmla="*/ 0 h 678561"/>
                <a:gd name="connsiteX4" fmla="*/ 678561 w 678561"/>
                <a:gd name="connsiteY4" fmla="*/ 339281 h 678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8561" h="678561">
                  <a:moveTo>
                    <a:pt x="678561" y="339281"/>
                  </a:moveTo>
                  <a:cubicBezTo>
                    <a:pt x="678561" y="526660"/>
                    <a:pt x="526660" y="678561"/>
                    <a:pt x="339281" y="678561"/>
                  </a:cubicBezTo>
                  <a:cubicBezTo>
                    <a:pt x="151901" y="678561"/>
                    <a:pt x="0" y="526660"/>
                    <a:pt x="0" y="339281"/>
                  </a:cubicBezTo>
                  <a:cubicBezTo>
                    <a:pt x="0" y="151901"/>
                    <a:pt x="151901" y="0"/>
                    <a:pt x="339281" y="0"/>
                  </a:cubicBezTo>
                  <a:cubicBezTo>
                    <a:pt x="526660" y="0"/>
                    <a:pt x="678561" y="151901"/>
                    <a:pt x="678561" y="339281"/>
                  </a:cubicBez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DC666C2-410A-61E6-7948-98A0054EA2E8}"/>
                </a:ext>
              </a:extLst>
            </p:cNvPr>
            <p:cNvSpPr/>
            <p:nvPr/>
          </p:nvSpPr>
          <p:spPr>
            <a:xfrm>
              <a:off x="5895308" y="3285470"/>
              <a:ext cx="398716" cy="284773"/>
            </a:xfrm>
            <a:custGeom>
              <a:avLst/>
              <a:gdLst>
                <a:gd name="connsiteX0" fmla="*/ 398621 w 398716"/>
                <a:gd name="connsiteY0" fmla="*/ 146292 h 284773"/>
                <a:gd name="connsiteX1" fmla="*/ 398717 w 398716"/>
                <a:gd name="connsiteY1" fmla="*/ 145054 h 284773"/>
                <a:gd name="connsiteX2" fmla="*/ 398717 w 398716"/>
                <a:gd name="connsiteY2" fmla="*/ 144387 h 284773"/>
                <a:gd name="connsiteX3" fmla="*/ 398717 w 398716"/>
                <a:gd name="connsiteY3" fmla="*/ 144006 h 284773"/>
                <a:gd name="connsiteX4" fmla="*/ 398717 w 398716"/>
                <a:gd name="connsiteY4" fmla="*/ 142958 h 284773"/>
                <a:gd name="connsiteX5" fmla="*/ 398717 w 398716"/>
                <a:gd name="connsiteY5" fmla="*/ 142292 h 284773"/>
                <a:gd name="connsiteX6" fmla="*/ 398717 w 398716"/>
                <a:gd name="connsiteY6" fmla="*/ 141625 h 284773"/>
                <a:gd name="connsiteX7" fmla="*/ 398717 w 398716"/>
                <a:gd name="connsiteY7" fmla="*/ 140577 h 284773"/>
                <a:gd name="connsiteX8" fmla="*/ 398717 w 398716"/>
                <a:gd name="connsiteY8" fmla="*/ 140196 h 284773"/>
                <a:gd name="connsiteX9" fmla="*/ 398717 w 398716"/>
                <a:gd name="connsiteY9" fmla="*/ 139529 h 284773"/>
                <a:gd name="connsiteX10" fmla="*/ 398621 w 398716"/>
                <a:gd name="connsiteY10" fmla="*/ 138291 h 284773"/>
                <a:gd name="connsiteX11" fmla="*/ 398240 w 398716"/>
                <a:gd name="connsiteY11" fmla="*/ 135815 h 284773"/>
                <a:gd name="connsiteX12" fmla="*/ 398145 w 398716"/>
                <a:gd name="connsiteY12" fmla="*/ 135148 h 284773"/>
                <a:gd name="connsiteX13" fmla="*/ 389954 w 398716"/>
                <a:gd name="connsiteY13" fmla="*/ 118955 h 284773"/>
                <a:gd name="connsiteX14" fmla="*/ 386429 w 398716"/>
                <a:gd name="connsiteY14" fmla="*/ 115622 h 284773"/>
                <a:gd name="connsiteX15" fmla="*/ 267843 w 398716"/>
                <a:gd name="connsiteY15" fmla="*/ 8942 h 284773"/>
                <a:gd name="connsiteX16" fmla="*/ 218503 w 398716"/>
                <a:gd name="connsiteY16" fmla="*/ 11513 h 284773"/>
                <a:gd name="connsiteX17" fmla="*/ 221075 w 398716"/>
                <a:gd name="connsiteY17" fmla="*/ 60853 h 284773"/>
                <a:gd name="connsiteX18" fmla="*/ 272891 w 398716"/>
                <a:gd name="connsiteY18" fmla="*/ 107430 h 284773"/>
                <a:gd name="connsiteX19" fmla="*/ 34957 w 398716"/>
                <a:gd name="connsiteY19" fmla="*/ 107430 h 284773"/>
                <a:gd name="connsiteX20" fmla="*/ 0 w 398716"/>
                <a:gd name="connsiteY20" fmla="*/ 142387 h 284773"/>
                <a:gd name="connsiteX21" fmla="*/ 34957 w 398716"/>
                <a:gd name="connsiteY21" fmla="*/ 177344 h 284773"/>
                <a:gd name="connsiteX22" fmla="*/ 272891 w 398716"/>
                <a:gd name="connsiteY22" fmla="*/ 177344 h 284773"/>
                <a:gd name="connsiteX23" fmla="*/ 221075 w 398716"/>
                <a:gd name="connsiteY23" fmla="*/ 223921 h 284773"/>
                <a:gd name="connsiteX24" fmla="*/ 218503 w 398716"/>
                <a:gd name="connsiteY24" fmla="*/ 273260 h 284773"/>
                <a:gd name="connsiteX25" fmla="*/ 267843 w 398716"/>
                <a:gd name="connsiteY25" fmla="*/ 275832 h 284773"/>
                <a:gd name="connsiteX26" fmla="*/ 386429 w 398716"/>
                <a:gd name="connsiteY26" fmla="*/ 169152 h 284773"/>
                <a:gd name="connsiteX27" fmla="*/ 389954 w 398716"/>
                <a:gd name="connsiteY27" fmla="*/ 165818 h 284773"/>
                <a:gd name="connsiteX28" fmla="*/ 398145 w 398716"/>
                <a:gd name="connsiteY28" fmla="*/ 149626 h 284773"/>
                <a:gd name="connsiteX29" fmla="*/ 398240 w 398716"/>
                <a:gd name="connsiteY29" fmla="*/ 148959 h 284773"/>
                <a:gd name="connsiteX30" fmla="*/ 398621 w 398716"/>
                <a:gd name="connsiteY30" fmla="*/ 146483 h 28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98716" h="284773">
                  <a:moveTo>
                    <a:pt x="398621" y="146292"/>
                  </a:moveTo>
                  <a:cubicBezTo>
                    <a:pt x="398621" y="146292"/>
                    <a:pt x="398621" y="145435"/>
                    <a:pt x="398717" y="145054"/>
                  </a:cubicBezTo>
                  <a:cubicBezTo>
                    <a:pt x="398717" y="144863"/>
                    <a:pt x="398717" y="144578"/>
                    <a:pt x="398717" y="144387"/>
                  </a:cubicBezTo>
                  <a:cubicBezTo>
                    <a:pt x="398717" y="144292"/>
                    <a:pt x="398717" y="144101"/>
                    <a:pt x="398717" y="144006"/>
                  </a:cubicBezTo>
                  <a:cubicBezTo>
                    <a:pt x="398717" y="143625"/>
                    <a:pt x="398717" y="143339"/>
                    <a:pt x="398717" y="142958"/>
                  </a:cubicBezTo>
                  <a:cubicBezTo>
                    <a:pt x="398717" y="142768"/>
                    <a:pt x="398717" y="142482"/>
                    <a:pt x="398717" y="142292"/>
                  </a:cubicBezTo>
                  <a:cubicBezTo>
                    <a:pt x="398717" y="142101"/>
                    <a:pt x="398717" y="141815"/>
                    <a:pt x="398717" y="141625"/>
                  </a:cubicBezTo>
                  <a:cubicBezTo>
                    <a:pt x="398717" y="141244"/>
                    <a:pt x="398717" y="140958"/>
                    <a:pt x="398717" y="140577"/>
                  </a:cubicBezTo>
                  <a:cubicBezTo>
                    <a:pt x="398717" y="140482"/>
                    <a:pt x="398717" y="140291"/>
                    <a:pt x="398717" y="140196"/>
                  </a:cubicBezTo>
                  <a:cubicBezTo>
                    <a:pt x="398717" y="140006"/>
                    <a:pt x="398717" y="139720"/>
                    <a:pt x="398717" y="139529"/>
                  </a:cubicBezTo>
                  <a:cubicBezTo>
                    <a:pt x="398717" y="139148"/>
                    <a:pt x="398717" y="138672"/>
                    <a:pt x="398621" y="138291"/>
                  </a:cubicBezTo>
                  <a:cubicBezTo>
                    <a:pt x="398526" y="137434"/>
                    <a:pt x="398431" y="136577"/>
                    <a:pt x="398240" y="135815"/>
                  </a:cubicBezTo>
                  <a:cubicBezTo>
                    <a:pt x="398240" y="135624"/>
                    <a:pt x="398240" y="135338"/>
                    <a:pt x="398145" y="135148"/>
                  </a:cubicBezTo>
                  <a:cubicBezTo>
                    <a:pt x="396907" y="129338"/>
                    <a:pt x="394240" y="123718"/>
                    <a:pt x="389954" y="118955"/>
                  </a:cubicBezTo>
                  <a:cubicBezTo>
                    <a:pt x="388811" y="117717"/>
                    <a:pt x="387668" y="116669"/>
                    <a:pt x="386429" y="115622"/>
                  </a:cubicBezTo>
                  <a:lnTo>
                    <a:pt x="267843" y="8942"/>
                  </a:lnTo>
                  <a:cubicBezTo>
                    <a:pt x="253555" y="-3917"/>
                    <a:pt x="231362" y="-2774"/>
                    <a:pt x="218503" y="11513"/>
                  </a:cubicBezTo>
                  <a:cubicBezTo>
                    <a:pt x="205645" y="25801"/>
                    <a:pt x="206788" y="47994"/>
                    <a:pt x="221075" y="60853"/>
                  </a:cubicBezTo>
                  <a:lnTo>
                    <a:pt x="272891" y="107430"/>
                  </a:lnTo>
                  <a:lnTo>
                    <a:pt x="34957" y="107430"/>
                  </a:lnTo>
                  <a:cubicBezTo>
                    <a:pt x="15716" y="107430"/>
                    <a:pt x="0" y="123146"/>
                    <a:pt x="0" y="142387"/>
                  </a:cubicBezTo>
                  <a:cubicBezTo>
                    <a:pt x="0" y="161627"/>
                    <a:pt x="15716" y="177344"/>
                    <a:pt x="34957" y="177344"/>
                  </a:cubicBezTo>
                  <a:lnTo>
                    <a:pt x="272891" y="177344"/>
                  </a:lnTo>
                  <a:lnTo>
                    <a:pt x="221075" y="223921"/>
                  </a:lnTo>
                  <a:cubicBezTo>
                    <a:pt x="206788" y="236780"/>
                    <a:pt x="205645" y="258973"/>
                    <a:pt x="218503" y="273260"/>
                  </a:cubicBezTo>
                  <a:cubicBezTo>
                    <a:pt x="231362" y="287548"/>
                    <a:pt x="253555" y="288691"/>
                    <a:pt x="267843" y="275832"/>
                  </a:cubicBezTo>
                  <a:lnTo>
                    <a:pt x="386429" y="169152"/>
                  </a:lnTo>
                  <a:cubicBezTo>
                    <a:pt x="387668" y="168104"/>
                    <a:pt x="388811" y="167057"/>
                    <a:pt x="389954" y="165818"/>
                  </a:cubicBezTo>
                  <a:cubicBezTo>
                    <a:pt x="394240" y="161056"/>
                    <a:pt x="396907" y="155531"/>
                    <a:pt x="398145" y="149626"/>
                  </a:cubicBezTo>
                  <a:cubicBezTo>
                    <a:pt x="398145" y="149435"/>
                    <a:pt x="398145" y="149150"/>
                    <a:pt x="398240" y="148959"/>
                  </a:cubicBezTo>
                  <a:cubicBezTo>
                    <a:pt x="398431" y="148102"/>
                    <a:pt x="398526" y="147245"/>
                    <a:pt x="398621" y="1464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4763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9FE6007-BA49-5E4F-0877-F8BC2C041526}"/>
              </a:ext>
            </a:extLst>
          </p:cNvPr>
          <p:cNvGrpSpPr>
            <a:grpSpLocks noChangeAspect="1"/>
          </p:cNvGrpSpPr>
          <p:nvPr/>
        </p:nvGrpSpPr>
        <p:grpSpPr>
          <a:xfrm>
            <a:off x="2532526" y="5828285"/>
            <a:ext cx="261939" cy="261937"/>
            <a:chOff x="5755481" y="3088481"/>
            <a:chExt cx="678561" cy="678561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6316AD8-D099-712F-4415-8EC2FF3A14F3}"/>
                </a:ext>
              </a:extLst>
            </p:cNvPr>
            <p:cNvSpPr/>
            <p:nvPr/>
          </p:nvSpPr>
          <p:spPr>
            <a:xfrm>
              <a:off x="5755481" y="3088481"/>
              <a:ext cx="678561" cy="678561"/>
            </a:xfrm>
            <a:custGeom>
              <a:avLst/>
              <a:gdLst>
                <a:gd name="connsiteX0" fmla="*/ 678561 w 678561"/>
                <a:gd name="connsiteY0" fmla="*/ 339281 h 678561"/>
                <a:gd name="connsiteX1" fmla="*/ 339281 w 678561"/>
                <a:gd name="connsiteY1" fmla="*/ 678561 h 678561"/>
                <a:gd name="connsiteX2" fmla="*/ 0 w 678561"/>
                <a:gd name="connsiteY2" fmla="*/ 339281 h 678561"/>
                <a:gd name="connsiteX3" fmla="*/ 339281 w 678561"/>
                <a:gd name="connsiteY3" fmla="*/ 0 h 678561"/>
                <a:gd name="connsiteX4" fmla="*/ 678561 w 678561"/>
                <a:gd name="connsiteY4" fmla="*/ 339281 h 678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8561" h="678561">
                  <a:moveTo>
                    <a:pt x="678561" y="339281"/>
                  </a:moveTo>
                  <a:cubicBezTo>
                    <a:pt x="678561" y="526660"/>
                    <a:pt x="526660" y="678561"/>
                    <a:pt x="339281" y="678561"/>
                  </a:cubicBezTo>
                  <a:cubicBezTo>
                    <a:pt x="151901" y="678561"/>
                    <a:pt x="0" y="526660"/>
                    <a:pt x="0" y="339281"/>
                  </a:cubicBezTo>
                  <a:cubicBezTo>
                    <a:pt x="0" y="151901"/>
                    <a:pt x="151901" y="0"/>
                    <a:pt x="339281" y="0"/>
                  </a:cubicBezTo>
                  <a:cubicBezTo>
                    <a:pt x="526660" y="0"/>
                    <a:pt x="678561" y="151901"/>
                    <a:pt x="678561" y="339281"/>
                  </a:cubicBez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56D264A-B26C-F657-3E58-3CC32BD35DAA}"/>
                </a:ext>
              </a:extLst>
            </p:cNvPr>
            <p:cNvSpPr/>
            <p:nvPr/>
          </p:nvSpPr>
          <p:spPr>
            <a:xfrm>
              <a:off x="5895308" y="3285470"/>
              <a:ext cx="398716" cy="284773"/>
            </a:xfrm>
            <a:custGeom>
              <a:avLst/>
              <a:gdLst>
                <a:gd name="connsiteX0" fmla="*/ 398621 w 398716"/>
                <a:gd name="connsiteY0" fmla="*/ 146292 h 284773"/>
                <a:gd name="connsiteX1" fmla="*/ 398717 w 398716"/>
                <a:gd name="connsiteY1" fmla="*/ 145054 h 284773"/>
                <a:gd name="connsiteX2" fmla="*/ 398717 w 398716"/>
                <a:gd name="connsiteY2" fmla="*/ 144387 h 284773"/>
                <a:gd name="connsiteX3" fmla="*/ 398717 w 398716"/>
                <a:gd name="connsiteY3" fmla="*/ 144006 h 284773"/>
                <a:gd name="connsiteX4" fmla="*/ 398717 w 398716"/>
                <a:gd name="connsiteY4" fmla="*/ 142958 h 284773"/>
                <a:gd name="connsiteX5" fmla="*/ 398717 w 398716"/>
                <a:gd name="connsiteY5" fmla="*/ 142292 h 284773"/>
                <a:gd name="connsiteX6" fmla="*/ 398717 w 398716"/>
                <a:gd name="connsiteY6" fmla="*/ 141625 h 284773"/>
                <a:gd name="connsiteX7" fmla="*/ 398717 w 398716"/>
                <a:gd name="connsiteY7" fmla="*/ 140577 h 284773"/>
                <a:gd name="connsiteX8" fmla="*/ 398717 w 398716"/>
                <a:gd name="connsiteY8" fmla="*/ 140196 h 284773"/>
                <a:gd name="connsiteX9" fmla="*/ 398717 w 398716"/>
                <a:gd name="connsiteY9" fmla="*/ 139529 h 284773"/>
                <a:gd name="connsiteX10" fmla="*/ 398621 w 398716"/>
                <a:gd name="connsiteY10" fmla="*/ 138291 h 284773"/>
                <a:gd name="connsiteX11" fmla="*/ 398240 w 398716"/>
                <a:gd name="connsiteY11" fmla="*/ 135815 h 284773"/>
                <a:gd name="connsiteX12" fmla="*/ 398145 w 398716"/>
                <a:gd name="connsiteY12" fmla="*/ 135148 h 284773"/>
                <a:gd name="connsiteX13" fmla="*/ 389954 w 398716"/>
                <a:gd name="connsiteY13" fmla="*/ 118955 h 284773"/>
                <a:gd name="connsiteX14" fmla="*/ 386429 w 398716"/>
                <a:gd name="connsiteY14" fmla="*/ 115622 h 284773"/>
                <a:gd name="connsiteX15" fmla="*/ 267843 w 398716"/>
                <a:gd name="connsiteY15" fmla="*/ 8942 h 284773"/>
                <a:gd name="connsiteX16" fmla="*/ 218503 w 398716"/>
                <a:gd name="connsiteY16" fmla="*/ 11513 h 284773"/>
                <a:gd name="connsiteX17" fmla="*/ 221075 w 398716"/>
                <a:gd name="connsiteY17" fmla="*/ 60853 h 284773"/>
                <a:gd name="connsiteX18" fmla="*/ 272891 w 398716"/>
                <a:gd name="connsiteY18" fmla="*/ 107430 h 284773"/>
                <a:gd name="connsiteX19" fmla="*/ 34957 w 398716"/>
                <a:gd name="connsiteY19" fmla="*/ 107430 h 284773"/>
                <a:gd name="connsiteX20" fmla="*/ 0 w 398716"/>
                <a:gd name="connsiteY20" fmla="*/ 142387 h 284773"/>
                <a:gd name="connsiteX21" fmla="*/ 34957 w 398716"/>
                <a:gd name="connsiteY21" fmla="*/ 177344 h 284773"/>
                <a:gd name="connsiteX22" fmla="*/ 272891 w 398716"/>
                <a:gd name="connsiteY22" fmla="*/ 177344 h 284773"/>
                <a:gd name="connsiteX23" fmla="*/ 221075 w 398716"/>
                <a:gd name="connsiteY23" fmla="*/ 223921 h 284773"/>
                <a:gd name="connsiteX24" fmla="*/ 218503 w 398716"/>
                <a:gd name="connsiteY24" fmla="*/ 273260 h 284773"/>
                <a:gd name="connsiteX25" fmla="*/ 267843 w 398716"/>
                <a:gd name="connsiteY25" fmla="*/ 275832 h 284773"/>
                <a:gd name="connsiteX26" fmla="*/ 386429 w 398716"/>
                <a:gd name="connsiteY26" fmla="*/ 169152 h 284773"/>
                <a:gd name="connsiteX27" fmla="*/ 389954 w 398716"/>
                <a:gd name="connsiteY27" fmla="*/ 165818 h 284773"/>
                <a:gd name="connsiteX28" fmla="*/ 398145 w 398716"/>
                <a:gd name="connsiteY28" fmla="*/ 149626 h 284773"/>
                <a:gd name="connsiteX29" fmla="*/ 398240 w 398716"/>
                <a:gd name="connsiteY29" fmla="*/ 148959 h 284773"/>
                <a:gd name="connsiteX30" fmla="*/ 398621 w 398716"/>
                <a:gd name="connsiteY30" fmla="*/ 146483 h 28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98716" h="284773">
                  <a:moveTo>
                    <a:pt x="398621" y="146292"/>
                  </a:moveTo>
                  <a:cubicBezTo>
                    <a:pt x="398621" y="146292"/>
                    <a:pt x="398621" y="145435"/>
                    <a:pt x="398717" y="145054"/>
                  </a:cubicBezTo>
                  <a:cubicBezTo>
                    <a:pt x="398717" y="144863"/>
                    <a:pt x="398717" y="144578"/>
                    <a:pt x="398717" y="144387"/>
                  </a:cubicBezTo>
                  <a:cubicBezTo>
                    <a:pt x="398717" y="144292"/>
                    <a:pt x="398717" y="144101"/>
                    <a:pt x="398717" y="144006"/>
                  </a:cubicBezTo>
                  <a:cubicBezTo>
                    <a:pt x="398717" y="143625"/>
                    <a:pt x="398717" y="143339"/>
                    <a:pt x="398717" y="142958"/>
                  </a:cubicBezTo>
                  <a:cubicBezTo>
                    <a:pt x="398717" y="142768"/>
                    <a:pt x="398717" y="142482"/>
                    <a:pt x="398717" y="142292"/>
                  </a:cubicBezTo>
                  <a:cubicBezTo>
                    <a:pt x="398717" y="142101"/>
                    <a:pt x="398717" y="141815"/>
                    <a:pt x="398717" y="141625"/>
                  </a:cubicBezTo>
                  <a:cubicBezTo>
                    <a:pt x="398717" y="141244"/>
                    <a:pt x="398717" y="140958"/>
                    <a:pt x="398717" y="140577"/>
                  </a:cubicBezTo>
                  <a:cubicBezTo>
                    <a:pt x="398717" y="140482"/>
                    <a:pt x="398717" y="140291"/>
                    <a:pt x="398717" y="140196"/>
                  </a:cubicBezTo>
                  <a:cubicBezTo>
                    <a:pt x="398717" y="140006"/>
                    <a:pt x="398717" y="139720"/>
                    <a:pt x="398717" y="139529"/>
                  </a:cubicBezTo>
                  <a:cubicBezTo>
                    <a:pt x="398717" y="139148"/>
                    <a:pt x="398717" y="138672"/>
                    <a:pt x="398621" y="138291"/>
                  </a:cubicBezTo>
                  <a:cubicBezTo>
                    <a:pt x="398526" y="137434"/>
                    <a:pt x="398431" y="136577"/>
                    <a:pt x="398240" y="135815"/>
                  </a:cubicBezTo>
                  <a:cubicBezTo>
                    <a:pt x="398240" y="135624"/>
                    <a:pt x="398240" y="135338"/>
                    <a:pt x="398145" y="135148"/>
                  </a:cubicBezTo>
                  <a:cubicBezTo>
                    <a:pt x="396907" y="129338"/>
                    <a:pt x="394240" y="123718"/>
                    <a:pt x="389954" y="118955"/>
                  </a:cubicBezTo>
                  <a:cubicBezTo>
                    <a:pt x="388811" y="117717"/>
                    <a:pt x="387668" y="116669"/>
                    <a:pt x="386429" y="115622"/>
                  </a:cubicBezTo>
                  <a:lnTo>
                    <a:pt x="267843" y="8942"/>
                  </a:lnTo>
                  <a:cubicBezTo>
                    <a:pt x="253555" y="-3917"/>
                    <a:pt x="231362" y="-2774"/>
                    <a:pt x="218503" y="11513"/>
                  </a:cubicBezTo>
                  <a:cubicBezTo>
                    <a:pt x="205645" y="25801"/>
                    <a:pt x="206788" y="47994"/>
                    <a:pt x="221075" y="60853"/>
                  </a:cubicBezTo>
                  <a:lnTo>
                    <a:pt x="272891" y="107430"/>
                  </a:lnTo>
                  <a:lnTo>
                    <a:pt x="34957" y="107430"/>
                  </a:lnTo>
                  <a:cubicBezTo>
                    <a:pt x="15716" y="107430"/>
                    <a:pt x="0" y="123146"/>
                    <a:pt x="0" y="142387"/>
                  </a:cubicBezTo>
                  <a:cubicBezTo>
                    <a:pt x="0" y="161627"/>
                    <a:pt x="15716" y="177344"/>
                    <a:pt x="34957" y="177344"/>
                  </a:cubicBezTo>
                  <a:lnTo>
                    <a:pt x="272891" y="177344"/>
                  </a:lnTo>
                  <a:lnTo>
                    <a:pt x="221075" y="223921"/>
                  </a:lnTo>
                  <a:cubicBezTo>
                    <a:pt x="206788" y="236780"/>
                    <a:pt x="205645" y="258973"/>
                    <a:pt x="218503" y="273260"/>
                  </a:cubicBezTo>
                  <a:cubicBezTo>
                    <a:pt x="231362" y="287548"/>
                    <a:pt x="253555" y="288691"/>
                    <a:pt x="267843" y="275832"/>
                  </a:cubicBezTo>
                  <a:lnTo>
                    <a:pt x="386429" y="169152"/>
                  </a:lnTo>
                  <a:cubicBezTo>
                    <a:pt x="387668" y="168104"/>
                    <a:pt x="388811" y="167057"/>
                    <a:pt x="389954" y="165818"/>
                  </a:cubicBezTo>
                  <a:cubicBezTo>
                    <a:pt x="394240" y="161056"/>
                    <a:pt x="396907" y="155531"/>
                    <a:pt x="398145" y="149626"/>
                  </a:cubicBezTo>
                  <a:cubicBezTo>
                    <a:pt x="398145" y="149435"/>
                    <a:pt x="398145" y="149150"/>
                    <a:pt x="398240" y="148959"/>
                  </a:cubicBezTo>
                  <a:cubicBezTo>
                    <a:pt x="398431" y="148102"/>
                    <a:pt x="398526" y="147245"/>
                    <a:pt x="398621" y="1464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4763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BB4A551-402C-79AD-83E0-B728E16E1AC1}"/>
              </a:ext>
            </a:extLst>
          </p:cNvPr>
          <p:cNvGrpSpPr/>
          <p:nvPr/>
        </p:nvGrpSpPr>
        <p:grpSpPr>
          <a:xfrm>
            <a:off x="0" y="274638"/>
            <a:ext cx="1068706" cy="773112"/>
            <a:chOff x="0" y="274638"/>
            <a:chExt cx="1068706" cy="773112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AC09927-D60F-66DD-B974-692C948E7336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885826" y="397669"/>
              <a:ext cx="182880" cy="525462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AA6A4C6-0BF0-4DE8-5863-41D2F3EAF3DF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995680" y="346075"/>
              <a:ext cx="73025" cy="62865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GB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69C41A0-5D79-E38E-7CDE-C3A4038E5296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274638"/>
              <a:ext cx="920750" cy="77311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49" name="Picture 7" descr="EFSPI logo">
              <a:extLst>
                <a:ext uri="{FF2B5EF4-FFF2-40B4-BE49-F238E27FC236}">
                  <a16:creationId xmlns:a16="http://schemas.microsoft.com/office/drawing/2014/main" id="{A63AD615-8097-671E-2D60-DD8E6677BD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1" t="6030" r="85114" b="6345"/>
            <a:stretch>
              <a:fillRect/>
            </a:stretch>
          </p:blipFill>
          <p:spPr bwMode="auto">
            <a:xfrm>
              <a:off x="136525" y="303213"/>
              <a:ext cx="749300" cy="715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3359001-2B4E-B026-40F9-BB1122354F16}"/>
              </a:ext>
            </a:extLst>
          </p:cNvPr>
          <p:cNvGrpSpPr>
            <a:grpSpLocks noChangeAspect="1"/>
          </p:cNvGrpSpPr>
          <p:nvPr/>
        </p:nvGrpSpPr>
        <p:grpSpPr>
          <a:xfrm>
            <a:off x="2532526" y="5369856"/>
            <a:ext cx="261939" cy="261937"/>
            <a:chOff x="5755481" y="3088481"/>
            <a:chExt cx="678561" cy="678561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CDC5E6C-988C-38A8-4A69-74DF60EBC20B}"/>
                </a:ext>
              </a:extLst>
            </p:cNvPr>
            <p:cNvSpPr/>
            <p:nvPr/>
          </p:nvSpPr>
          <p:spPr>
            <a:xfrm>
              <a:off x="5755481" y="3088481"/>
              <a:ext cx="678561" cy="678561"/>
            </a:xfrm>
            <a:custGeom>
              <a:avLst/>
              <a:gdLst>
                <a:gd name="connsiteX0" fmla="*/ 678561 w 678561"/>
                <a:gd name="connsiteY0" fmla="*/ 339281 h 678561"/>
                <a:gd name="connsiteX1" fmla="*/ 339281 w 678561"/>
                <a:gd name="connsiteY1" fmla="*/ 678561 h 678561"/>
                <a:gd name="connsiteX2" fmla="*/ 0 w 678561"/>
                <a:gd name="connsiteY2" fmla="*/ 339281 h 678561"/>
                <a:gd name="connsiteX3" fmla="*/ 339281 w 678561"/>
                <a:gd name="connsiteY3" fmla="*/ 0 h 678561"/>
                <a:gd name="connsiteX4" fmla="*/ 678561 w 678561"/>
                <a:gd name="connsiteY4" fmla="*/ 339281 h 678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8561" h="678561">
                  <a:moveTo>
                    <a:pt x="678561" y="339281"/>
                  </a:moveTo>
                  <a:cubicBezTo>
                    <a:pt x="678561" y="526660"/>
                    <a:pt x="526660" y="678561"/>
                    <a:pt x="339281" y="678561"/>
                  </a:cubicBezTo>
                  <a:cubicBezTo>
                    <a:pt x="151901" y="678561"/>
                    <a:pt x="0" y="526660"/>
                    <a:pt x="0" y="339281"/>
                  </a:cubicBezTo>
                  <a:cubicBezTo>
                    <a:pt x="0" y="151901"/>
                    <a:pt x="151901" y="0"/>
                    <a:pt x="339281" y="0"/>
                  </a:cubicBezTo>
                  <a:cubicBezTo>
                    <a:pt x="526660" y="0"/>
                    <a:pt x="678561" y="151901"/>
                    <a:pt x="678561" y="339281"/>
                  </a:cubicBez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3807CE0-6A4B-3396-5CE0-3A161455684F}"/>
                </a:ext>
              </a:extLst>
            </p:cNvPr>
            <p:cNvSpPr/>
            <p:nvPr/>
          </p:nvSpPr>
          <p:spPr>
            <a:xfrm>
              <a:off x="5895308" y="3285470"/>
              <a:ext cx="398716" cy="284773"/>
            </a:xfrm>
            <a:custGeom>
              <a:avLst/>
              <a:gdLst>
                <a:gd name="connsiteX0" fmla="*/ 398621 w 398716"/>
                <a:gd name="connsiteY0" fmla="*/ 146292 h 284773"/>
                <a:gd name="connsiteX1" fmla="*/ 398717 w 398716"/>
                <a:gd name="connsiteY1" fmla="*/ 145054 h 284773"/>
                <a:gd name="connsiteX2" fmla="*/ 398717 w 398716"/>
                <a:gd name="connsiteY2" fmla="*/ 144387 h 284773"/>
                <a:gd name="connsiteX3" fmla="*/ 398717 w 398716"/>
                <a:gd name="connsiteY3" fmla="*/ 144006 h 284773"/>
                <a:gd name="connsiteX4" fmla="*/ 398717 w 398716"/>
                <a:gd name="connsiteY4" fmla="*/ 142958 h 284773"/>
                <a:gd name="connsiteX5" fmla="*/ 398717 w 398716"/>
                <a:gd name="connsiteY5" fmla="*/ 142292 h 284773"/>
                <a:gd name="connsiteX6" fmla="*/ 398717 w 398716"/>
                <a:gd name="connsiteY6" fmla="*/ 141625 h 284773"/>
                <a:gd name="connsiteX7" fmla="*/ 398717 w 398716"/>
                <a:gd name="connsiteY7" fmla="*/ 140577 h 284773"/>
                <a:gd name="connsiteX8" fmla="*/ 398717 w 398716"/>
                <a:gd name="connsiteY8" fmla="*/ 140196 h 284773"/>
                <a:gd name="connsiteX9" fmla="*/ 398717 w 398716"/>
                <a:gd name="connsiteY9" fmla="*/ 139529 h 284773"/>
                <a:gd name="connsiteX10" fmla="*/ 398621 w 398716"/>
                <a:gd name="connsiteY10" fmla="*/ 138291 h 284773"/>
                <a:gd name="connsiteX11" fmla="*/ 398240 w 398716"/>
                <a:gd name="connsiteY11" fmla="*/ 135815 h 284773"/>
                <a:gd name="connsiteX12" fmla="*/ 398145 w 398716"/>
                <a:gd name="connsiteY12" fmla="*/ 135148 h 284773"/>
                <a:gd name="connsiteX13" fmla="*/ 389954 w 398716"/>
                <a:gd name="connsiteY13" fmla="*/ 118955 h 284773"/>
                <a:gd name="connsiteX14" fmla="*/ 386429 w 398716"/>
                <a:gd name="connsiteY14" fmla="*/ 115622 h 284773"/>
                <a:gd name="connsiteX15" fmla="*/ 267843 w 398716"/>
                <a:gd name="connsiteY15" fmla="*/ 8942 h 284773"/>
                <a:gd name="connsiteX16" fmla="*/ 218503 w 398716"/>
                <a:gd name="connsiteY16" fmla="*/ 11513 h 284773"/>
                <a:gd name="connsiteX17" fmla="*/ 221075 w 398716"/>
                <a:gd name="connsiteY17" fmla="*/ 60853 h 284773"/>
                <a:gd name="connsiteX18" fmla="*/ 272891 w 398716"/>
                <a:gd name="connsiteY18" fmla="*/ 107430 h 284773"/>
                <a:gd name="connsiteX19" fmla="*/ 34957 w 398716"/>
                <a:gd name="connsiteY19" fmla="*/ 107430 h 284773"/>
                <a:gd name="connsiteX20" fmla="*/ 0 w 398716"/>
                <a:gd name="connsiteY20" fmla="*/ 142387 h 284773"/>
                <a:gd name="connsiteX21" fmla="*/ 34957 w 398716"/>
                <a:gd name="connsiteY21" fmla="*/ 177344 h 284773"/>
                <a:gd name="connsiteX22" fmla="*/ 272891 w 398716"/>
                <a:gd name="connsiteY22" fmla="*/ 177344 h 284773"/>
                <a:gd name="connsiteX23" fmla="*/ 221075 w 398716"/>
                <a:gd name="connsiteY23" fmla="*/ 223921 h 284773"/>
                <a:gd name="connsiteX24" fmla="*/ 218503 w 398716"/>
                <a:gd name="connsiteY24" fmla="*/ 273260 h 284773"/>
                <a:gd name="connsiteX25" fmla="*/ 267843 w 398716"/>
                <a:gd name="connsiteY25" fmla="*/ 275832 h 284773"/>
                <a:gd name="connsiteX26" fmla="*/ 386429 w 398716"/>
                <a:gd name="connsiteY26" fmla="*/ 169152 h 284773"/>
                <a:gd name="connsiteX27" fmla="*/ 389954 w 398716"/>
                <a:gd name="connsiteY27" fmla="*/ 165818 h 284773"/>
                <a:gd name="connsiteX28" fmla="*/ 398145 w 398716"/>
                <a:gd name="connsiteY28" fmla="*/ 149626 h 284773"/>
                <a:gd name="connsiteX29" fmla="*/ 398240 w 398716"/>
                <a:gd name="connsiteY29" fmla="*/ 148959 h 284773"/>
                <a:gd name="connsiteX30" fmla="*/ 398621 w 398716"/>
                <a:gd name="connsiteY30" fmla="*/ 146483 h 28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98716" h="284773">
                  <a:moveTo>
                    <a:pt x="398621" y="146292"/>
                  </a:moveTo>
                  <a:cubicBezTo>
                    <a:pt x="398621" y="146292"/>
                    <a:pt x="398621" y="145435"/>
                    <a:pt x="398717" y="145054"/>
                  </a:cubicBezTo>
                  <a:cubicBezTo>
                    <a:pt x="398717" y="144863"/>
                    <a:pt x="398717" y="144578"/>
                    <a:pt x="398717" y="144387"/>
                  </a:cubicBezTo>
                  <a:cubicBezTo>
                    <a:pt x="398717" y="144292"/>
                    <a:pt x="398717" y="144101"/>
                    <a:pt x="398717" y="144006"/>
                  </a:cubicBezTo>
                  <a:cubicBezTo>
                    <a:pt x="398717" y="143625"/>
                    <a:pt x="398717" y="143339"/>
                    <a:pt x="398717" y="142958"/>
                  </a:cubicBezTo>
                  <a:cubicBezTo>
                    <a:pt x="398717" y="142768"/>
                    <a:pt x="398717" y="142482"/>
                    <a:pt x="398717" y="142292"/>
                  </a:cubicBezTo>
                  <a:cubicBezTo>
                    <a:pt x="398717" y="142101"/>
                    <a:pt x="398717" y="141815"/>
                    <a:pt x="398717" y="141625"/>
                  </a:cubicBezTo>
                  <a:cubicBezTo>
                    <a:pt x="398717" y="141244"/>
                    <a:pt x="398717" y="140958"/>
                    <a:pt x="398717" y="140577"/>
                  </a:cubicBezTo>
                  <a:cubicBezTo>
                    <a:pt x="398717" y="140482"/>
                    <a:pt x="398717" y="140291"/>
                    <a:pt x="398717" y="140196"/>
                  </a:cubicBezTo>
                  <a:cubicBezTo>
                    <a:pt x="398717" y="140006"/>
                    <a:pt x="398717" y="139720"/>
                    <a:pt x="398717" y="139529"/>
                  </a:cubicBezTo>
                  <a:cubicBezTo>
                    <a:pt x="398717" y="139148"/>
                    <a:pt x="398717" y="138672"/>
                    <a:pt x="398621" y="138291"/>
                  </a:cubicBezTo>
                  <a:cubicBezTo>
                    <a:pt x="398526" y="137434"/>
                    <a:pt x="398431" y="136577"/>
                    <a:pt x="398240" y="135815"/>
                  </a:cubicBezTo>
                  <a:cubicBezTo>
                    <a:pt x="398240" y="135624"/>
                    <a:pt x="398240" y="135338"/>
                    <a:pt x="398145" y="135148"/>
                  </a:cubicBezTo>
                  <a:cubicBezTo>
                    <a:pt x="396907" y="129338"/>
                    <a:pt x="394240" y="123718"/>
                    <a:pt x="389954" y="118955"/>
                  </a:cubicBezTo>
                  <a:cubicBezTo>
                    <a:pt x="388811" y="117717"/>
                    <a:pt x="387668" y="116669"/>
                    <a:pt x="386429" y="115622"/>
                  </a:cubicBezTo>
                  <a:lnTo>
                    <a:pt x="267843" y="8942"/>
                  </a:lnTo>
                  <a:cubicBezTo>
                    <a:pt x="253555" y="-3917"/>
                    <a:pt x="231362" y="-2774"/>
                    <a:pt x="218503" y="11513"/>
                  </a:cubicBezTo>
                  <a:cubicBezTo>
                    <a:pt x="205645" y="25801"/>
                    <a:pt x="206788" y="47994"/>
                    <a:pt x="221075" y="60853"/>
                  </a:cubicBezTo>
                  <a:lnTo>
                    <a:pt x="272891" y="107430"/>
                  </a:lnTo>
                  <a:lnTo>
                    <a:pt x="34957" y="107430"/>
                  </a:lnTo>
                  <a:cubicBezTo>
                    <a:pt x="15716" y="107430"/>
                    <a:pt x="0" y="123146"/>
                    <a:pt x="0" y="142387"/>
                  </a:cubicBezTo>
                  <a:cubicBezTo>
                    <a:pt x="0" y="161627"/>
                    <a:pt x="15716" y="177344"/>
                    <a:pt x="34957" y="177344"/>
                  </a:cubicBezTo>
                  <a:lnTo>
                    <a:pt x="272891" y="177344"/>
                  </a:lnTo>
                  <a:lnTo>
                    <a:pt x="221075" y="223921"/>
                  </a:lnTo>
                  <a:cubicBezTo>
                    <a:pt x="206788" y="236780"/>
                    <a:pt x="205645" y="258973"/>
                    <a:pt x="218503" y="273260"/>
                  </a:cubicBezTo>
                  <a:cubicBezTo>
                    <a:pt x="231362" y="287548"/>
                    <a:pt x="253555" y="288691"/>
                    <a:pt x="267843" y="275832"/>
                  </a:cubicBezTo>
                  <a:lnTo>
                    <a:pt x="386429" y="169152"/>
                  </a:lnTo>
                  <a:cubicBezTo>
                    <a:pt x="387668" y="168104"/>
                    <a:pt x="388811" y="167057"/>
                    <a:pt x="389954" y="165818"/>
                  </a:cubicBezTo>
                  <a:cubicBezTo>
                    <a:pt x="394240" y="161056"/>
                    <a:pt x="396907" y="155531"/>
                    <a:pt x="398145" y="149626"/>
                  </a:cubicBezTo>
                  <a:cubicBezTo>
                    <a:pt x="398145" y="149435"/>
                    <a:pt x="398145" y="149150"/>
                    <a:pt x="398240" y="148959"/>
                  </a:cubicBezTo>
                  <a:cubicBezTo>
                    <a:pt x="398431" y="148102"/>
                    <a:pt x="398526" y="147245"/>
                    <a:pt x="398621" y="1464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4763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AC90D3F-D381-8F28-E74B-8729929D23AE}"/>
              </a:ext>
            </a:extLst>
          </p:cNvPr>
          <p:cNvGrpSpPr>
            <a:grpSpLocks noChangeAspect="1"/>
          </p:cNvGrpSpPr>
          <p:nvPr/>
        </p:nvGrpSpPr>
        <p:grpSpPr>
          <a:xfrm>
            <a:off x="2532526" y="4911427"/>
            <a:ext cx="261939" cy="261937"/>
            <a:chOff x="5755481" y="3088481"/>
            <a:chExt cx="678561" cy="678561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56F01A9-DAF8-FBFE-2980-507AA1E45880}"/>
                </a:ext>
              </a:extLst>
            </p:cNvPr>
            <p:cNvSpPr/>
            <p:nvPr/>
          </p:nvSpPr>
          <p:spPr>
            <a:xfrm>
              <a:off x="5755481" y="3088481"/>
              <a:ext cx="678561" cy="678561"/>
            </a:xfrm>
            <a:custGeom>
              <a:avLst/>
              <a:gdLst>
                <a:gd name="connsiteX0" fmla="*/ 678561 w 678561"/>
                <a:gd name="connsiteY0" fmla="*/ 339281 h 678561"/>
                <a:gd name="connsiteX1" fmla="*/ 339281 w 678561"/>
                <a:gd name="connsiteY1" fmla="*/ 678561 h 678561"/>
                <a:gd name="connsiteX2" fmla="*/ 0 w 678561"/>
                <a:gd name="connsiteY2" fmla="*/ 339281 h 678561"/>
                <a:gd name="connsiteX3" fmla="*/ 339281 w 678561"/>
                <a:gd name="connsiteY3" fmla="*/ 0 h 678561"/>
                <a:gd name="connsiteX4" fmla="*/ 678561 w 678561"/>
                <a:gd name="connsiteY4" fmla="*/ 339281 h 678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8561" h="678561">
                  <a:moveTo>
                    <a:pt x="678561" y="339281"/>
                  </a:moveTo>
                  <a:cubicBezTo>
                    <a:pt x="678561" y="526660"/>
                    <a:pt x="526660" y="678561"/>
                    <a:pt x="339281" y="678561"/>
                  </a:cubicBezTo>
                  <a:cubicBezTo>
                    <a:pt x="151901" y="678561"/>
                    <a:pt x="0" y="526660"/>
                    <a:pt x="0" y="339281"/>
                  </a:cubicBezTo>
                  <a:cubicBezTo>
                    <a:pt x="0" y="151901"/>
                    <a:pt x="151901" y="0"/>
                    <a:pt x="339281" y="0"/>
                  </a:cubicBezTo>
                  <a:cubicBezTo>
                    <a:pt x="526660" y="0"/>
                    <a:pt x="678561" y="151901"/>
                    <a:pt x="678561" y="339281"/>
                  </a:cubicBez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4EE66C5-6C77-D4E8-8E5D-8A9CA6E5EC00}"/>
                </a:ext>
              </a:extLst>
            </p:cNvPr>
            <p:cNvSpPr/>
            <p:nvPr/>
          </p:nvSpPr>
          <p:spPr>
            <a:xfrm>
              <a:off x="5895308" y="3285470"/>
              <a:ext cx="398716" cy="284773"/>
            </a:xfrm>
            <a:custGeom>
              <a:avLst/>
              <a:gdLst>
                <a:gd name="connsiteX0" fmla="*/ 398621 w 398716"/>
                <a:gd name="connsiteY0" fmla="*/ 146292 h 284773"/>
                <a:gd name="connsiteX1" fmla="*/ 398717 w 398716"/>
                <a:gd name="connsiteY1" fmla="*/ 145054 h 284773"/>
                <a:gd name="connsiteX2" fmla="*/ 398717 w 398716"/>
                <a:gd name="connsiteY2" fmla="*/ 144387 h 284773"/>
                <a:gd name="connsiteX3" fmla="*/ 398717 w 398716"/>
                <a:gd name="connsiteY3" fmla="*/ 144006 h 284773"/>
                <a:gd name="connsiteX4" fmla="*/ 398717 w 398716"/>
                <a:gd name="connsiteY4" fmla="*/ 142958 h 284773"/>
                <a:gd name="connsiteX5" fmla="*/ 398717 w 398716"/>
                <a:gd name="connsiteY5" fmla="*/ 142292 h 284773"/>
                <a:gd name="connsiteX6" fmla="*/ 398717 w 398716"/>
                <a:gd name="connsiteY6" fmla="*/ 141625 h 284773"/>
                <a:gd name="connsiteX7" fmla="*/ 398717 w 398716"/>
                <a:gd name="connsiteY7" fmla="*/ 140577 h 284773"/>
                <a:gd name="connsiteX8" fmla="*/ 398717 w 398716"/>
                <a:gd name="connsiteY8" fmla="*/ 140196 h 284773"/>
                <a:gd name="connsiteX9" fmla="*/ 398717 w 398716"/>
                <a:gd name="connsiteY9" fmla="*/ 139529 h 284773"/>
                <a:gd name="connsiteX10" fmla="*/ 398621 w 398716"/>
                <a:gd name="connsiteY10" fmla="*/ 138291 h 284773"/>
                <a:gd name="connsiteX11" fmla="*/ 398240 w 398716"/>
                <a:gd name="connsiteY11" fmla="*/ 135815 h 284773"/>
                <a:gd name="connsiteX12" fmla="*/ 398145 w 398716"/>
                <a:gd name="connsiteY12" fmla="*/ 135148 h 284773"/>
                <a:gd name="connsiteX13" fmla="*/ 389954 w 398716"/>
                <a:gd name="connsiteY13" fmla="*/ 118955 h 284773"/>
                <a:gd name="connsiteX14" fmla="*/ 386429 w 398716"/>
                <a:gd name="connsiteY14" fmla="*/ 115622 h 284773"/>
                <a:gd name="connsiteX15" fmla="*/ 267843 w 398716"/>
                <a:gd name="connsiteY15" fmla="*/ 8942 h 284773"/>
                <a:gd name="connsiteX16" fmla="*/ 218503 w 398716"/>
                <a:gd name="connsiteY16" fmla="*/ 11513 h 284773"/>
                <a:gd name="connsiteX17" fmla="*/ 221075 w 398716"/>
                <a:gd name="connsiteY17" fmla="*/ 60853 h 284773"/>
                <a:gd name="connsiteX18" fmla="*/ 272891 w 398716"/>
                <a:gd name="connsiteY18" fmla="*/ 107430 h 284773"/>
                <a:gd name="connsiteX19" fmla="*/ 34957 w 398716"/>
                <a:gd name="connsiteY19" fmla="*/ 107430 h 284773"/>
                <a:gd name="connsiteX20" fmla="*/ 0 w 398716"/>
                <a:gd name="connsiteY20" fmla="*/ 142387 h 284773"/>
                <a:gd name="connsiteX21" fmla="*/ 34957 w 398716"/>
                <a:gd name="connsiteY21" fmla="*/ 177344 h 284773"/>
                <a:gd name="connsiteX22" fmla="*/ 272891 w 398716"/>
                <a:gd name="connsiteY22" fmla="*/ 177344 h 284773"/>
                <a:gd name="connsiteX23" fmla="*/ 221075 w 398716"/>
                <a:gd name="connsiteY23" fmla="*/ 223921 h 284773"/>
                <a:gd name="connsiteX24" fmla="*/ 218503 w 398716"/>
                <a:gd name="connsiteY24" fmla="*/ 273260 h 284773"/>
                <a:gd name="connsiteX25" fmla="*/ 267843 w 398716"/>
                <a:gd name="connsiteY25" fmla="*/ 275832 h 284773"/>
                <a:gd name="connsiteX26" fmla="*/ 386429 w 398716"/>
                <a:gd name="connsiteY26" fmla="*/ 169152 h 284773"/>
                <a:gd name="connsiteX27" fmla="*/ 389954 w 398716"/>
                <a:gd name="connsiteY27" fmla="*/ 165818 h 284773"/>
                <a:gd name="connsiteX28" fmla="*/ 398145 w 398716"/>
                <a:gd name="connsiteY28" fmla="*/ 149626 h 284773"/>
                <a:gd name="connsiteX29" fmla="*/ 398240 w 398716"/>
                <a:gd name="connsiteY29" fmla="*/ 148959 h 284773"/>
                <a:gd name="connsiteX30" fmla="*/ 398621 w 398716"/>
                <a:gd name="connsiteY30" fmla="*/ 146483 h 28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98716" h="284773">
                  <a:moveTo>
                    <a:pt x="398621" y="146292"/>
                  </a:moveTo>
                  <a:cubicBezTo>
                    <a:pt x="398621" y="146292"/>
                    <a:pt x="398621" y="145435"/>
                    <a:pt x="398717" y="145054"/>
                  </a:cubicBezTo>
                  <a:cubicBezTo>
                    <a:pt x="398717" y="144863"/>
                    <a:pt x="398717" y="144578"/>
                    <a:pt x="398717" y="144387"/>
                  </a:cubicBezTo>
                  <a:cubicBezTo>
                    <a:pt x="398717" y="144292"/>
                    <a:pt x="398717" y="144101"/>
                    <a:pt x="398717" y="144006"/>
                  </a:cubicBezTo>
                  <a:cubicBezTo>
                    <a:pt x="398717" y="143625"/>
                    <a:pt x="398717" y="143339"/>
                    <a:pt x="398717" y="142958"/>
                  </a:cubicBezTo>
                  <a:cubicBezTo>
                    <a:pt x="398717" y="142768"/>
                    <a:pt x="398717" y="142482"/>
                    <a:pt x="398717" y="142292"/>
                  </a:cubicBezTo>
                  <a:cubicBezTo>
                    <a:pt x="398717" y="142101"/>
                    <a:pt x="398717" y="141815"/>
                    <a:pt x="398717" y="141625"/>
                  </a:cubicBezTo>
                  <a:cubicBezTo>
                    <a:pt x="398717" y="141244"/>
                    <a:pt x="398717" y="140958"/>
                    <a:pt x="398717" y="140577"/>
                  </a:cubicBezTo>
                  <a:cubicBezTo>
                    <a:pt x="398717" y="140482"/>
                    <a:pt x="398717" y="140291"/>
                    <a:pt x="398717" y="140196"/>
                  </a:cubicBezTo>
                  <a:cubicBezTo>
                    <a:pt x="398717" y="140006"/>
                    <a:pt x="398717" y="139720"/>
                    <a:pt x="398717" y="139529"/>
                  </a:cubicBezTo>
                  <a:cubicBezTo>
                    <a:pt x="398717" y="139148"/>
                    <a:pt x="398717" y="138672"/>
                    <a:pt x="398621" y="138291"/>
                  </a:cubicBezTo>
                  <a:cubicBezTo>
                    <a:pt x="398526" y="137434"/>
                    <a:pt x="398431" y="136577"/>
                    <a:pt x="398240" y="135815"/>
                  </a:cubicBezTo>
                  <a:cubicBezTo>
                    <a:pt x="398240" y="135624"/>
                    <a:pt x="398240" y="135338"/>
                    <a:pt x="398145" y="135148"/>
                  </a:cubicBezTo>
                  <a:cubicBezTo>
                    <a:pt x="396907" y="129338"/>
                    <a:pt x="394240" y="123718"/>
                    <a:pt x="389954" y="118955"/>
                  </a:cubicBezTo>
                  <a:cubicBezTo>
                    <a:pt x="388811" y="117717"/>
                    <a:pt x="387668" y="116669"/>
                    <a:pt x="386429" y="115622"/>
                  </a:cubicBezTo>
                  <a:lnTo>
                    <a:pt x="267843" y="8942"/>
                  </a:lnTo>
                  <a:cubicBezTo>
                    <a:pt x="253555" y="-3917"/>
                    <a:pt x="231362" y="-2774"/>
                    <a:pt x="218503" y="11513"/>
                  </a:cubicBezTo>
                  <a:cubicBezTo>
                    <a:pt x="205645" y="25801"/>
                    <a:pt x="206788" y="47994"/>
                    <a:pt x="221075" y="60853"/>
                  </a:cubicBezTo>
                  <a:lnTo>
                    <a:pt x="272891" y="107430"/>
                  </a:lnTo>
                  <a:lnTo>
                    <a:pt x="34957" y="107430"/>
                  </a:lnTo>
                  <a:cubicBezTo>
                    <a:pt x="15716" y="107430"/>
                    <a:pt x="0" y="123146"/>
                    <a:pt x="0" y="142387"/>
                  </a:cubicBezTo>
                  <a:cubicBezTo>
                    <a:pt x="0" y="161627"/>
                    <a:pt x="15716" y="177344"/>
                    <a:pt x="34957" y="177344"/>
                  </a:cubicBezTo>
                  <a:lnTo>
                    <a:pt x="272891" y="177344"/>
                  </a:lnTo>
                  <a:lnTo>
                    <a:pt x="221075" y="223921"/>
                  </a:lnTo>
                  <a:cubicBezTo>
                    <a:pt x="206788" y="236780"/>
                    <a:pt x="205645" y="258973"/>
                    <a:pt x="218503" y="273260"/>
                  </a:cubicBezTo>
                  <a:cubicBezTo>
                    <a:pt x="231362" y="287548"/>
                    <a:pt x="253555" y="288691"/>
                    <a:pt x="267843" y="275832"/>
                  </a:cubicBezTo>
                  <a:lnTo>
                    <a:pt x="386429" y="169152"/>
                  </a:lnTo>
                  <a:cubicBezTo>
                    <a:pt x="387668" y="168104"/>
                    <a:pt x="388811" y="167057"/>
                    <a:pt x="389954" y="165818"/>
                  </a:cubicBezTo>
                  <a:cubicBezTo>
                    <a:pt x="394240" y="161056"/>
                    <a:pt x="396907" y="155531"/>
                    <a:pt x="398145" y="149626"/>
                  </a:cubicBezTo>
                  <a:cubicBezTo>
                    <a:pt x="398145" y="149435"/>
                    <a:pt x="398145" y="149150"/>
                    <a:pt x="398240" y="148959"/>
                  </a:cubicBezTo>
                  <a:cubicBezTo>
                    <a:pt x="398431" y="148102"/>
                    <a:pt x="398526" y="147245"/>
                    <a:pt x="398621" y="1464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4763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DDC6928-C250-4F8F-C5E5-EF15AD200A22}"/>
              </a:ext>
            </a:extLst>
          </p:cNvPr>
          <p:cNvGrpSpPr>
            <a:grpSpLocks noChangeAspect="1"/>
          </p:cNvGrpSpPr>
          <p:nvPr/>
        </p:nvGrpSpPr>
        <p:grpSpPr>
          <a:xfrm>
            <a:off x="2532526" y="4452998"/>
            <a:ext cx="261939" cy="261937"/>
            <a:chOff x="5755481" y="3088481"/>
            <a:chExt cx="678561" cy="678561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20EC0D8-BB5E-E9AB-2794-5595BDE8FAFD}"/>
                </a:ext>
              </a:extLst>
            </p:cNvPr>
            <p:cNvSpPr/>
            <p:nvPr/>
          </p:nvSpPr>
          <p:spPr>
            <a:xfrm>
              <a:off x="5755481" y="3088481"/>
              <a:ext cx="678561" cy="678561"/>
            </a:xfrm>
            <a:custGeom>
              <a:avLst/>
              <a:gdLst>
                <a:gd name="connsiteX0" fmla="*/ 678561 w 678561"/>
                <a:gd name="connsiteY0" fmla="*/ 339281 h 678561"/>
                <a:gd name="connsiteX1" fmla="*/ 339281 w 678561"/>
                <a:gd name="connsiteY1" fmla="*/ 678561 h 678561"/>
                <a:gd name="connsiteX2" fmla="*/ 0 w 678561"/>
                <a:gd name="connsiteY2" fmla="*/ 339281 h 678561"/>
                <a:gd name="connsiteX3" fmla="*/ 339281 w 678561"/>
                <a:gd name="connsiteY3" fmla="*/ 0 h 678561"/>
                <a:gd name="connsiteX4" fmla="*/ 678561 w 678561"/>
                <a:gd name="connsiteY4" fmla="*/ 339281 h 678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8561" h="678561">
                  <a:moveTo>
                    <a:pt x="678561" y="339281"/>
                  </a:moveTo>
                  <a:cubicBezTo>
                    <a:pt x="678561" y="526660"/>
                    <a:pt x="526660" y="678561"/>
                    <a:pt x="339281" y="678561"/>
                  </a:cubicBezTo>
                  <a:cubicBezTo>
                    <a:pt x="151901" y="678561"/>
                    <a:pt x="0" y="526660"/>
                    <a:pt x="0" y="339281"/>
                  </a:cubicBezTo>
                  <a:cubicBezTo>
                    <a:pt x="0" y="151901"/>
                    <a:pt x="151901" y="0"/>
                    <a:pt x="339281" y="0"/>
                  </a:cubicBezTo>
                  <a:cubicBezTo>
                    <a:pt x="526660" y="0"/>
                    <a:pt x="678561" y="151901"/>
                    <a:pt x="678561" y="339281"/>
                  </a:cubicBez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5A4B6F4-701B-7A1F-7219-7D51FE8445D8}"/>
                </a:ext>
              </a:extLst>
            </p:cNvPr>
            <p:cNvSpPr/>
            <p:nvPr/>
          </p:nvSpPr>
          <p:spPr>
            <a:xfrm>
              <a:off x="5895308" y="3285470"/>
              <a:ext cx="398716" cy="284773"/>
            </a:xfrm>
            <a:custGeom>
              <a:avLst/>
              <a:gdLst>
                <a:gd name="connsiteX0" fmla="*/ 398621 w 398716"/>
                <a:gd name="connsiteY0" fmla="*/ 146292 h 284773"/>
                <a:gd name="connsiteX1" fmla="*/ 398717 w 398716"/>
                <a:gd name="connsiteY1" fmla="*/ 145054 h 284773"/>
                <a:gd name="connsiteX2" fmla="*/ 398717 w 398716"/>
                <a:gd name="connsiteY2" fmla="*/ 144387 h 284773"/>
                <a:gd name="connsiteX3" fmla="*/ 398717 w 398716"/>
                <a:gd name="connsiteY3" fmla="*/ 144006 h 284773"/>
                <a:gd name="connsiteX4" fmla="*/ 398717 w 398716"/>
                <a:gd name="connsiteY4" fmla="*/ 142958 h 284773"/>
                <a:gd name="connsiteX5" fmla="*/ 398717 w 398716"/>
                <a:gd name="connsiteY5" fmla="*/ 142292 h 284773"/>
                <a:gd name="connsiteX6" fmla="*/ 398717 w 398716"/>
                <a:gd name="connsiteY6" fmla="*/ 141625 h 284773"/>
                <a:gd name="connsiteX7" fmla="*/ 398717 w 398716"/>
                <a:gd name="connsiteY7" fmla="*/ 140577 h 284773"/>
                <a:gd name="connsiteX8" fmla="*/ 398717 w 398716"/>
                <a:gd name="connsiteY8" fmla="*/ 140196 h 284773"/>
                <a:gd name="connsiteX9" fmla="*/ 398717 w 398716"/>
                <a:gd name="connsiteY9" fmla="*/ 139529 h 284773"/>
                <a:gd name="connsiteX10" fmla="*/ 398621 w 398716"/>
                <a:gd name="connsiteY10" fmla="*/ 138291 h 284773"/>
                <a:gd name="connsiteX11" fmla="*/ 398240 w 398716"/>
                <a:gd name="connsiteY11" fmla="*/ 135815 h 284773"/>
                <a:gd name="connsiteX12" fmla="*/ 398145 w 398716"/>
                <a:gd name="connsiteY12" fmla="*/ 135148 h 284773"/>
                <a:gd name="connsiteX13" fmla="*/ 389954 w 398716"/>
                <a:gd name="connsiteY13" fmla="*/ 118955 h 284773"/>
                <a:gd name="connsiteX14" fmla="*/ 386429 w 398716"/>
                <a:gd name="connsiteY14" fmla="*/ 115622 h 284773"/>
                <a:gd name="connsiteX15" fmla="*/ 267843 w 398716"/>
                <a:gd name="connsiteY15" fmla="*/ 8942 h 284773"/>
                <a:gd name="connsiteX16" fmla="*/ 218503 w 398716"/>
                <a:gd name="connsiteY16" fmla="*/ 11513 h 284773"/>
                <a:gd name="connsiteX17" fmla="*/ 221075 w 398716"/>
                <a:gd name="connsiteY17" fmla="*/ 60853 h 284773"/>
                <a:gd name="connsiteX18" fmla="*/ 272891 w 398716"/>
                <a:gd name="connsiteY18" fmla="*/ 107430 h 284773"/>
                <a:gd name="connsiteX19" fmla="*/ 34957 w 398716"/>
                <a:gd name="connsiteY19" fmla="*/ 107430 h 284773"/>
                <a:gd name="connsiteX20" fmla="*/ 0 w 398716"/>
                <a:gd name="connsiteY20" fmla="*/ 142387 h 284773"/>
                <a:gd name="connsiteX21" fmla="*/ 34957 w 398716"/>
                <a:gd name="connsiteY21" fmla="*/ 177344 h 284773"/>
                <a:gd name="connsiteX22" fmla="*/ 272891 w 398716"/>
                <a:gd name="connsiteY22" fmla="*/ 177344 h 284773"/>
                <a:gd name="connsiteX23" fmla="*/ 221075 w 398716"/>
                <a:gd name="connsiteY23" fmla="*/ 223921 h 284773"/>
                <a:gd name="connsiteX24" fmla="*/ 218503 w 398716"/>
                <a:gd name="connsiteY24" fmla="*/ 273260 h 284773"/>
                <a:gd name="connsiteX25" fmla="*/ 267843 w 398716"/>
                <a:gd name="connsiteY25" fmla="*/ 275832 h 284773"/>
                <a:gd name="connsiteX26" fmla="*/ 386429 w 398716"/>
                <a:gd name="connsiteY26" fmla="*/ 169152 h 284773"/>
                <a:gd name="connsiteX27" fmla="*/ 389954 w 398716"/>
                <a:gd name="connsiteY27" fmla="*/ 165818 h 284773"/>
                <a:gd name="connsiteX28" fmla="*/ 398145 w 398716"/>
                <a:gd name="connsiteY28" fmla="*/ 149626 h 284773"/>
                <a:gd name="connsiteX29" fmla="*/ 398240 w 398716"/>
                <a:gd name="connsiteY29" fmla="*/ 148959 h 284773"/>
                <a:gd name="connsiteX30" fmla="*/ 398621 w 398716"/>
                <a:gd name="connsiteY30" fmla="*/ 146483 h 28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98716" h="284773">
                  <a:moveTo>
                    <a:pt x="398621" y="146292"/>
                  </a:moveTo>
                  <a:cubicBezTo>
                    <a:pt x="398621" y="146292"/>
                    <a:pt x="398621" y="145435"/>
                    <a:pt x="398717" y="145054"/>
                  </a:cubicBezTo>
                  <a:cubicBezTo>
                    <a:pt x="398717" y="144863"/>
                    <a:pt x="398717" y="144578"/>
                    <a:pt x="398717" y="144387"/>
                  </a:cubicBezTo>
                  <a:cubicBezTo>
                    <a:pt x="398717" y="144292"/>
                    <a:pt x="398717" y="144101"/>
                    <a:pt x="398717" y="144006"/>
                  </a:cubicBezTo>
                  <a:cubicBezTo>
                    <a:pt x="398717" y="143625"/>
                    <a:pt x="398717" y="143339"/>
                    <a:pt x="398717" y="142958"/>
                  </a:cubicBezTo>
                  <a:cubicBezTo>
                    <a:pt x="398717" y="142768"/>
                    <a:pt x="398717" y="142482"/>
                    <a:pt x="398717" y="142292"/>
                  </a:cubicBezTo>
                  <a:cubicBezTo>
                    <a:pt x="398717" y="142101"/>
                    <a:pt x="398717" y="141815"/>
                    <a:pt x="398717" y="141625"/>
                  </a:cubicBezTo>
                  <a:cubicBezTo>
                    <a:pt x="398717" y="141244"/>
                    <a:pt x="398717" y="140958"/>
                    <a:pt x="398717" y="140577"/>
                  </a:cubicBezTo>
                  <a:cubicBezTo>
                    <a:pt x="398717" y="140482"/>
                    <a:pt x="398717" y="140291"/>
                    <a:pt x="398717" y="140196"/>
                  </a:cubicBezTo>
                  <a:cubicBezTo>
                    <a:pt x="398717" y="140006"/>
                    <a:pt x="398717" y="139720"/>
                    <a:pt x="398717" y="139529"/>
                  </a:cubicBezTo>
                  <a:cubicBezTo>
                    <a:pt x="398717" y="139148"/>
                    <a:pt x="398717" y="138672"/>
                    <a:pt x="398621" y="138291"/>
                  </a:cubicBezTo>
                  <a:cubicBezTo>
                    <a:pt x="398526" y="137434"/>
                    <a:pt x="398431" y="136577"/>
                    <a:pt x="398240" y="135815"/>
                  </a:cubicBezTo>
                  <a:cubicBezTo>
                    <a:pt x="398240" y="135624"/>
                    <a:pt x="398240" y="135338"/>
                    <a:pt x="398145" y="135148"/>
                  </a:cubicBezTo>
                  <a:cubicBezTo>
                    <a:pt x="396907" y="129338"/>
                    <a:pt x="394240" y="123718"/>
                    <a:pt x="389954" y="118955"/>
                  </a:cubicBezTo>
                  <a:cubicBezTo>
                    <a:pt x="388811" y="117717"/>
                    <a:pt x="387668" y="116669"/>
                    <a:pt x="386429" y="115622"/>
                  </a:cubicBezTo>
                  <a:lnTo>
                    <a:pt x="267843" y="8942"/>
                  </a:lnTo>
                  <a:cubicBezTo>
                    <a:pt x="253555" y="-3917"/>
                    <a:pt x="231362" y="-2774"/>
                    <a:pt x="218503" y="11513"/>
                  </a:cubicBezTo>
                  <a:cubicBezTo>
                    <a:pt x="205645" y="25801"/>
                    <a:pt x="206788" y="47994"/>
                    <a:pt x="221075" y="60853"/>
                  </a:cubicBezTo>
                  <a:lnTo>
                    <a:pt x="272891" y="107430"/>
                  </a:lnTo>
                  <a:lnTo>
                    <a:pt x="34957" y="107430"/>
                  </a:lnTo>
                  <a:cubicBezTo>
                    <a:pt x="15716" y="107430"/>
                    <a:pt x="0" y="123146"/>
                    <a:pt x="0" y="142387"/>
                  </a:cubicBezTo>
                  <a:cubicBezTo>
                    <a:pt x="0" y="161627"/>
                    <a:pt x="15716" y="177344"/>
                    <a:pt x="34957" y="177344"/>
                  </a:cubicBezTo>
                  <a:lnTo>
                    <a:pt x="272891" y="177344"/>
                  </a:lnTo>
                  <a:lnTo>
                    <a:pt x="221075" y="223921"/>
                  </a:lnTo>
                  <a:cubicBezTo>
                    <a:pt x="206788" y="236780"/>
                    <a:pt x="205645" y="258973"/>
                    <a:pt x="218503" y="273260"/>
                  </a:cubicBezTo>
                  <a:cubicBezTo>
                    <a:pt x="231362" y="287548"/>
                    <a:pt x="253555" y="288691"/>
                    <a:pt x="267843" y="275832"/>
                  </a:cubicBezTo>
                  <a:lnTo>
                    <a:pt x="386429" y="169152"/>
                  </a:lnTo>
                  <a:cubicBezTo>
                    <a:pt x="387668" y="168104"/>
                    <a:pt x="388811" y="167057"/>
                    <a:pt x="389954" y="165818"/>
                  </a:cubicBezTo>
                  <a:cubicBezTo>
                    <a:pt x="394240" y="161056"/>
                    <a:pt x="396907" y="155531"/>
                    <a:pt x="398145" y="149626"/>
                  </a:cubicBezTo>
                  <a:cubicBezTo>
                    <a:pt x="398145" y="149435"/>
                    <a:pt x="398145" y="149150"/>
                    <a:pt x="398240" y="148959"/>
                  </a:cubicBezTo>
                  <a:cubicBezTo>
                    <a:pt x="398431" y="148102"/>
                    <a:pt x="398526" y="147245"/>
                    <a:pt x="398621" y="1464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4763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B86C243-9845-D739-50D1-536D17CCCA42}"/>
              </a:ext>
            </a:extLst>
          </p:cNvPr>
          <p:cNvGrpSpPr>
            <a:grpSpLocks noChangeAspect="1"/>
          </p:cNvGrpSpPr>
          <p:nvPr/>
        </p:nvGrpSpPr>
        <p:grpSpPr>
          <a:xfrm>
            <a:off x="2532526" y="3994569"/>
            <a:ext cx="261939" cy="261937"/>
            <a:chOff x="5755481" y="3088481"/>
            <a:chExt cx="678561" cy="678561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100C2DE-8A7B-9BAA-86B7-9D8E67E85FA5}"/>
                </a:ext>
              </a:extLst>
            </p:cNvPr>
            <p:cNvSpPr/>
            <p:nvPr/>
          </p:nvSpPr>
          <p:spPr>
            <a:xfrm>
              <a:off x="5755481" y="3088481"/>
              <a:ext cx="678561" cy="678561"/>
            </a:xfrm>
            <a:custGeom>
              <a:avLst/>
              <a:gdLst>
                <a:gd name="connsiteX0" fmla="*/ 678561 w 678561"/>
                <a:gd name="connsiteY0" fmla="*/ 339281 h 678561"/>
                <a:gd name="connsiteX1" fmla="*/ 339281 w 678561"/>
                <a:gd name="connsiteY1" fmla="*/ 678561 h 678561"/>
                <a:gd name="connsiteX2" fmla="*/ 0 w 678561"/>
                <a:gd name="connsiteY2" fmla="*/ 339281 h 678561"/>
                <a:gd name="connsiteX3" fmla="*/ 339281 w 678561"/>
                <a:gd name="connsiteY3" fmla="*/ 0 h 678561"/>
                <a:gd name="connsiteX4" fmla="*/ 678561 w 678561"/>
                <a:gd name="connsiteY4" fmla="*/ 339281 h 678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8561" h="678561">
                  <a:moveTo>
                    <a:pt x="678561" y="339281"/>
                  </a:moveTo>
                  <a:cubicBezTo>
                    <a:pt x="678561" y="526660"/>
                    <a:pt x="526660" y="678561"/>
                    <a:pt x="339281" y="678561"/>
                  </a:cubicBezTo>
                  <a:cubicBezTo>
                    <a:pt x="151901" y="678561"/>
                    <a:pt x="0" y="526660"/>
                    <a:pt x="0" y="339281"/>
                  </a:cubicBezTo>
                  <a:cubicBezTo>
                    <a:pt x="0" y="151901"/>
                    <a:pt x="151901" y="0"/>
                    <a:pt x="339281" y="0"/>
                  </a:cubicBezTo>
                  <a:cubicBezTo>
                    <a:pt x="526660" y="0"/>
                    <a:pt x="678561" y="151901"/>
                    <a:pt x="678561" y="339281"/>
                  </a:cubicBez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B5423F4-B67E-497B-5141-64A5E306FAFD}"/>
                </a:ext>
              </a:extLst>
            </p:cNvPr>
            <p:cNvSpPr/>
            <p:nvPr/>
          </p:nvSpPr>
          <p:spPr>
            <a:xfrm>
              <a:off x="5895308" y="3285470"/>
              <a:ext cx="398716" cy="284773"/>
            </a:xfrm>
            <a:custGeom>
              <a:avLst/>
              <a:gdLst>
                <a:gd name="connsiteX0" fmla="*/ 398621 w 398716"/>
                <a:gd name="connsiteY0" fmla="*/ 146292 h 284773"/>
                <a:gd name="connsiteX1" fmla="*/ 398717 w 398716"/>
                <a:gd name="connsiteY1" fmla="*/ 145054 h 284773"/>
                <a:gd name="connsiteX2" fmla="*/ 398717 w 398716"/>
                <a:gd name="connsiteY2" fmla="*/ 144387 h 284773"/>
                <a:gd name="connsiteX3" fmla="*/ 398717 w 398716"/>
                <a:gd name="connsiteY3" fmla="*/ 144006 h 284773"/>
                <a:gd name="connsiteX4" fmla="*/ 398717 w 398716"/>
                <a:gd name="connsiteY4" fmla="*/ 142958 h 284773"/>
                <a:gd name="connsiteX5" fmla="*/ 398717 w 398716"/>
                <a:gd name="connsiteY5" fmla="*/ 142292 h 284773"/>
                <a:gd name="connsiteX6" fmla="*/ 398717 w 398716"/>
                <a:gd name="connsiteY6" fmla="*/ 141625 h 284773"/>
                <a:gd name="connsiteX7" fmla="*/ 398717 w 398716"/>
                <a:gd name="connsiteY7" fmla="*/ 140577 h 284773"/>
                <a:gd name="connsiteX8" fmla="*/ 398717 w 398716"/>
                <a:gd name="connsiteY8" fmla="*/ 140196 h 284773"/>
                <a:gd name="connsiteX9" fmla="*/ 398717 w 398716"/>
                <a:gd name="connsiteY9" fmla="*/ 139529 h 284773"/>
                <a:gd name="connsiteX10" fmla="*/ 398621 w 398716"/>
                <a:gd name="connsiteY10" fmla="*/ 138291 h 284773"/>
                <a:gd name="connsiteX11" fmla="*/ 398240 w 398716"/>
                <a:gd name="connsiteY11" fmla="*/ 135815 h 284773"/>
                <a:gd name="connsiteX12" fmla="*/ 398145 w 398716"/>
                <a:gd name="connsiteY12" fmla="*/ 135148 h 284773"/>
                <a:gd name="connsiteX13" fmla="*/ 389954 w 398716"/>
                <a:gd name="connsiteY13" fmla="*/ 118955 h 284773"/>
                <a:gd name="connsiteX14" fmla="*/ 386429 w 398716"/>
                <a:gd name="connsiteY14" fmla="*/ 115622 h 284773"/>
                <a:gd name="connsiteX15" fmla="*/ 267843 w 398716"/>
                <a:gd name="connsiteY15" fmla="*/ 8942 h 284773"/>
                <a:gd name="connsiteX16" fmla="*/ 218503 w 398716"/>
                <a:gd name="connsiteY16" fmla="*/ 11513 h 284773"/>
                <a:gd name="connsiteX17" fmla="*/ 221075 w 398716"/>
                <a:gd name="connsiteY17" fmla="*/ 60853 h 284773"/>
                <a:gd name="connsiteX18" fmla="*/ 272891 w 398716"/>
                <a:gd name="connsiteY18" fmla="*/ 107430 h 284773"/>
                <a:gd name="connsiteX19" fmla="*/ 34957 w 398716"/>
                <a:gd name="connsiteY19" fmla="*/ 107430 h 284773"/>
                <a:gd name="connsiteX20" fmla="*/ 0 w 398716"/>
                <a:gd name="connsiteY20" fmla="*/ 142387 h 284773"/>
                <a:gd name="connsiteX21" fmla="*/ 34957 w 398716"/>
                <a:gd name="connsiteY21" fmla="*/ 177344 h 284773"/>
                <a:gd name="connsiteX22" fmla="*/ 272891 w 398716"/>
                <a:gd name="connsiteY22" fmla="*/ 177344 h 284773"/>
                <a:gd name="connsiteX23" fmla="*/ 221075 w 398716"/>
                <a:gd name="connsiteY23" fmla="*/ 223921 h 284773"/>
                <a:gd name="connsiteX24" fmla="*/ 218503 w 398716"/>
                <a:gd name="connsiteY24" fmla="*/ 273260 h 284773"/>
                <a:gd name="connsiteX25" fmla="*/ 267843 w 398716"/>
                <a:gd name="connsiteY25" fmla="*/ 275832 h 284773"/>
                <a:gd name="connsiteX26" fmla="*/ 386429 w 398716"/>
                <a:gd name="connsiteY26" fmla="*/ 169152 h 284773"/>
                <a:gd name="connsiteX27" fmla="*/ 389954 w 398716"/>
                <a:gd name="connsiteY27" fmla="*/ 165818 h 284773"/>
                <a:gd name="connsiteX28" fmla="*/ 398145 w 398716"/>
                <a:gd name="connsiteY28" fmla="*/ 149626 h 284773"/>
                <a:gd name="connsiteX29" fmla="*/ 398240 w 398716"/>
                <a:gd name="connsiteY29" fmla="*/ 148959 h 284773"/>
                <a:gd name="connsiteX30" fmla="*/ 398621 w 398716"/>
                <a:gd name="connsiteY30" fmla="*/ 146483 h 28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98716" h="284773">
                  <a:moveTo>
                    <a:pt x="398621" y="146292"/>
                  </a:moveTo>
                  <a:cubicBezTo>
                    <a:pt x="398621" y="146292"/>
                    <a:pt x="398621" y="145435"/>
                    <a:pt x="398717" y="145054"/>
                  </a:cubicBezTo>
                  <a:cubicBezTo>
                    <a:pt x="398717" y="144863"/>
                    <a:pt x="398717" y="144578"/>
                    <a:pt x="398717" y="144387"/>
                  </a:cubicBezTo>
                  <a:cubicBezTo>
                    <a:pt x="398717" y="144292"/>
                    <a:pt x="398717" y="144101"/>
                    <a:pt x="398717" y="144006"/>
                  </a:cubicBezTo>
                  <a:cubicBezTo>
                    <a:pt x="398717" y="143625"/>
                    <a:pt x="398717" y="143339"/>
                    <a:pt x="398717" y="142958"/>
                  </a:cubicBezTo>
                  <a:cubicBezTo>
                    <a:pt x="398717" y="142768"/>
                    <a:pt x="398717" y="142482"/>
                    <a:pt x="398717" y="142292"/>
                  </a:cubicBezTo>
                  <a:cubicBezTo>
                    <a:pt x="398717" y="142101"/>
                    <a:pt x="398717" y="141815"/>
                    <a:pt x="398717" y="141625"/>
                  </a:cubicBezTo>
                  <a:cubicBezTo>
                    <a:pt x="398717" y="141244"/>
                    <a:pt x="398717" y="140958"/>
                    <a:pt x="398717" y="140577"/>
                  </a:cubicBezTo>
                  <a:cubicBezTo>
                    <a:pt x="398717" y="140482"/>
                    <a:pt x="398717" y="140291"/>
                    <a:pt x="398717" y="140196"/>
                  </a:cubicBezTo>
                  <a:cubicBezTo>
                    <a:pt x="398717" y="140006"/>
                    <a:pt x="398717" y="139720"/>
                    <a:pt x="398717" y="139529"/>
                  </a:cubicBezTo>
                  <a:cubicBezTo>
                    <a:pt x="398717" y="139148"/>
                    <a:pt x="398717" y="138672"/>
                    <a:pt x="398621" y="138291"/>
                  </a:cubicBezTo>
                  <a:cubicBezTo>
                    <a:pt x="398526" y="137434"/>
                    <a:pt x="398431" y="136577"/>
                    <a:pt x="398240" y="135815"/>
                  </a:cubicBezTo>
                  <a:cubicBezTo>
                    <a:pt x="398240" y="135624"/>
                    <a:pt x="398240" y="135338"/>
                    <a:pt x="398145" y="135148"/>
                  </a:cubicBezTo>
                  <a:cubicBezTo>
                    <a:pt x="396907" y="129338"/>
                    <a:pt x="394240" y="123718"/>
                    <a:pt x="389954" y="118955"/>
                  </a:cubicBezTo>
                  <a:cubicBezTo>
                    <a:pt x="388811" y="117717"/>
                    <a:pt x="387668" y="116669"/>
                    <a:pt x="386429" y="115622"/>
                  </a:cubicBezTo>
                  <a:lnTo>
                    <a:pt x="267843" y="8942"/>
                  </a:lnTo>
                  <a:cubicBezTo>
                    <a:pt x="253555" y="-3917"/>
                    <a:pt x="231362" y="-2774"/>
                    <a:pt x="218503" y="11513"/>
                  </a:cubicBezTo>
                  <a:cubicBezTo>
                    <a:pt x="205645" y="25801"/>
                    <a:pt x="206788" y="47994"/>
                    <a:pt x="221075" y="60853"/>
                  </a:cubicBezTo>
                  <a:lnTo>
                    <a:pt x="272891" y="107430"/>
                  </a:lnTo>
                  <a:lnTo>
                    <a:pt x="34957" y="107430"/>
                  </a:lnTo>
                  <a:cubicBezTo>
                    <a:pt x="15716" y="107430"/>
                    <a:pt x="0" y="123146"/>
                    <a:pt x="0" y="142387"/>
                  </a:cubicBezTo>
                  <a:cubicBezTo>
                    <a:pt x="0" y="161627"/>
                    <a:pt x="15716" y="177344"/>
                    <a:pt x="34957" y="177344"/>
                  </a:cubicBezTo>
                  <a:lnTo>
                    <a:pt x="272891" y="177344"/>
                  </a:lnTo>
                  <a:lnTo>
                    <a:pt x="221075" y="223921"/>
                  </a:lnTo>
                  <a:cubicBezTo>
                    <a:pt x="206788" y="236780"/>
                    <a:pt x="205645" y="258973"/>
                    <a:pt x="218503" y="273260"/>
                  </a:cubicBezTo>
                  <a:cubicBezTo>
                    <a:pt x="231362" y="287548"/>
                    <a:pt x="253555" y="288691"/>
                    <a:pt x="267843" y="275832"/>
                  </a:cubicBezTo>
                  <a:lnTo>
                    <a:pt x="386429" y="169152"/>
                  </a:lnTo>
                  <a:cubicBezTo>
                    <a:pt x="387668" y="168104"/>
                    <a:pt x="388811" y="167057"/>
                    <a:pt x="389954" y="165818"/>
                  </a:cubicBezTo>
                  <a:cubicBezTo>
                    <a:pt x="394240" y="161056"/>
                    <a:pt x="396907" y="155531"/>
                    <a:pt x="398145" y="149626"/>
                  </a:cubicBezTo>
                  <a:cubicBezTo>
                    <a:pt x="398145" y="149435"/>
                    <a:pt x="398145" y="149150"/>
                    <a:pt x="398240" y="148959"/>
                  </a:cubicBezTo>
                  <a:cubicBezTo>
                    <a:pt x="398431" y="148102"/>
                    <a:pt x="398526" y="147245"/>
                    <a:pt x="398621" y="1464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4763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7F63453-9622-99CF-E553-B2EB24545C0B}"/>
              </a:ext>
            </a:extLst>
          </p:cNvPr>
          <p:cNvGrpSpPr>
            <a:grpSpLocks noChangeAspect="1"/>
          </p:cNvGrpSpPr>
          <p:nvPr/>
        </p:nvGrpSpPr>
        <p:grpSpPr>
          <a:xfrm>
            <a:off x="2532526" y="3536140"/>
            <a:ext cx="261939" cy="261937"/>
            <a:chOff x="5755481" y="3088481"/>
            <a:chExt cx="678561" cy="678561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69173F6-8575-CC68-20DE-D9767974344F}"/>
                </a:ext>
              </a:extLst>
            </p:cNvPr>
            <p:cNvSpPr/>
            <p:nvPr/>
          </p:nvSpPr>
          <p:spPr>
            <a:xfrm>
              <a:off x="5755481" y="3088481"/>
              <a:ext cx="678561" cy="678561"/>
            </a:xfrm>
            <a:custGeom>
              <a:avLst/>
              <a:gdLst>
                <a:gd name="connsiteX0" fmla="*/ 678561 w 678561"/>
                <a:gd name="connsiteY0" fmla="*/ 339281 h 678561"/>
                <a:gd name="connsiteX1" fmla="*/ 339281 w 678561"/>
                <a:gd name="connsiteY1" fmla="*/ 678561 h 678561"/>
                <a:gd name="connsiteX2" fmla="*/ 0 w 678561"/>
                <a:gd name="connsiteY2" fmla="*/ 339281 h 678561"/>
                <a:gd name="connsiteX3" fmla="*/ 339281 w 678561"/>
                <a:gd name="connsiteY3" fmla="*/ 0 h 678561"/>
                <a:gd name="connsiteX4" fmla="*/ 678561 w 678561"/>
                <a:gd name="connsiteY4" fmla="*/ 339281 h 678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8561" h="678561">
                  <a:moveTo>
                    <a:pt x="678561" y="339281"/>
                  </a:moveTo>
                  <a:cubicBezTo>
                    <a:pt x="678561" y="526660"/>
                    <a:pt x="526660" y="678561"/>
                    <a:pt x="339281" y="678561"/>
                  </a:cubicBezTo>
                  <a:cubicBezTo>
                    <a:pt x="151901" y="678561"/>
                    <a:pt x="0" y="526660"/>
                    <a:pt x="0" y="339281"/>
                  </a:cubicBezTo>
                  <a:cubicBezTo>
                    <a:pt x="0" y="151901"/>
                    <a:pt x="151901" y="0"/>
                    <a:pt x="339281" y="0"/>
                  </a:cubicBezTo>
                  <a:cubicBezTo>
                    <a:pt x="526660" y="0"/>
                    <a:pt x="678561" y="151901"/>
                    <a:pt x="678561" y="339281"/>
                  </a:cubicBez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2C5F41C4-E491-CE89-4682-69DF4D3DA45A}"/>
                </a:ext>
              </a:extLst>
            </p:cNvPr>
            <p:cNvSpPr/>
            <p:nvPr/>
          </p:nvSpPr>
          <p:spPr>
            <a:xfrm>
              <a:off x="5895308" y="3285470"/>
              <a:ext cx="398716" cy="284773"/>
            </a:xfrm>
            <a:custGeom>
              <a:avLst/>
              <a:gdLst>
                <a:gd name="connsiteX0" fmla="*/ 398621 w 398716"/>
                <a:gd name="connsiteY0" fmla="*/ 146292 h 284773"/>
                <a:gd name="connsiteX1" fmla="*/ 398717 w 398716"/>
                <a:gd name="connsiteY1" fmla="*/ 145054 h 284773"/>
                <a:gd name="connsiteX2" fmla="*/ 398717 w 398716"/>
                <a:gd name="connsiteY2" fmla="*/ 144387 h 284773"/>
                <a:gd name="connsiteX3" fmla="*/ 398717 w 398716"/>
                <a:gd name="connsiteY3" fmla="*/ 144006 h 284773"/>
                <a:gd name="connsiteX4" fmla="*/ 398717 w 398716"/>
                <a:gd name="connsiteY4" fmla="*/ 142958 h 284773"/>
                <a:gd name="connsiteX5" fmla="*/ 398717 w 398716"/>
                <a:gd name="connsiteY5" fmla="*/ 142292 h 284773"/>
                <a:gd name="connsiteX6" fmla="*/ 398717 w 398716"/>
                <a:gd name="connsiteY6" fmla="*/ 141625 h 284773"/>
                <a:gd name="connsiteX7" fmla="*/ 398717 w 398716"/>
                <a:gd name="connsiteY7" fmla="*/ 140577 h 284773"/>
                <a:gd name="connsiteX8" fmla="*/ 398717 w 398716"/>
                <a:gd name="connsiteY8" fmla="*/ 140196 h 284773"/>
                <a:gd name="connsiteX9" fmla="*/ 398717 w 398716"/>
                <a:gd name="connsiteY9" fmla="*/ 139529 h 284773"/>
                <a:gd name="connsiteX10" fmla="*/ 398621 w 398716"/>
                <a:gd name="connsiteY10" fmla="*/ 138291 h 284773"/>
                <a:gd name="connsiteX11" fmla="*/ 398240 w 398716"/>
                <a:gd name="connsiteY11" fmla="*/ 135815 h 284773"/>
                <a:gd name="connsiteX12" fmla="*/ 398145 w 398716"/>
                <a:gd name="connsiteY12" fmla="*/ 135148 h 284773"/>
                <a:gd name="connsiteX13" fmla="*/ 389954 w 398716"/>
                <a:gd name="connsiteY13" fmla="*/ 118955 h 284773"/>
                <a:gd name="connsiteX14" fmla="*/ 386429 w 398716"/>
                <a:gd name="connsiteY14" fmla="*/ 115622 h 284773"/>
                <a:gd name="connsiteX15" fmla="*/ 267843 w 398716"/>
                <a:gd name="connsiteY15" fmla="*/ 8942 h 284773"/>
                <a:gd name="connsiteX16" fmla="*/ 218503 w 398716"/>
                <a:gd name="connsiteY16" fmla="*/ 11513 h 284773"/>
                <a:gd name="connsiteX17" fmla="*/ 221075 w 398716"/>
                <a:gd name="connsiteY17" fmla="*/ 60853 h 284773"/>
                <a:gd name="connsiteX18" fmla="*/ 272891 w 398716"/>
                <a:gd name="connsiteY18" fmla="*/ 107430 h 284773"/>
                <a:gd name="connsiteX19" fmla="*/ 34957 w 398716"/>
                <a:gd name="connsiteY19" fmla="*/ 107430 h 284773"/>
                <a:gd name="connsiteX20" fmla="*/ 0 w 398716"/>
                <a:gd name="connsiteY20" fmla="*/ 142387 h 284773"/>
                <a:gd name="connsiteX21" fmla="*/ 34957 w 398716"/>
                <a:gd name="connsiteY21" fmla="*/ 177344 h 284773"/>
                <a:gd name="connsiteX22" fmla="*/ 272891 w 398716"/>
                <a:gd name="connsiteY22" fmla="*/ 177344 h 284773"/>
                <a:gd name="connsiteX23" fmla="*/ 221075 w 398716"/>
                <a:gd name="connsiteY23" fmla="*/ 223921 h 284773"/>
                <a:gd name="connsiteX24" fmla="*/ 218503 w 398716"/>
                <a:gd name="connsiteY24" fmla="*/ 273260 h 284773"/>
                <a:gd name="connsiteX25" fmla="*/ 267843 w 398716"/>
                <a:gd name="connsiteY25" fmla="*/ 275832 h 284773"/>
                <a:gd name="connsiteX26" fmla="*/ 386429 w 398716"/>
                <a:gd name="connsiteY26" fmla="*/ 169152 h 284773"/>
                <a:gd name="connsiteX27" fmla="*/ 389954 w 398716"/>
                <a:gd name="connsiteY27" fmla="*/ 165818 h 284773"/>
                <a:gd name="connsiteX28" fmla="*/ 398145 w 398716"/>
                <a:gd name="connsiteY28" fmla="*/ 149626 h 284773"/>
                <a:gd name="connsiteX29" fmla="*/ 398240 w 398716"/>
                <a:gd name="connsiteY29" fmla="*/ 148959 h 284773"/>
                <a:gd name="connsiteX30" fmla="*/ 398621 w 398716"/>
                <a:gd name="connsiteY30" fmla="*/ 146483 h 28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98716" h="284773">
                  <a:moveTo>
                    <a:pt x="398621" y="146292"/>
                  </a:moveTo>
                  <a:cubicBezTo>
                    <a:pt x="398621" y="146292"/>
                    <a:pt x="398621" y="145435"/>
                    <a:pt x="398717" y="145054"/>
                  </a:cubicBezTo>
                  <a:cubicBezTo>
                    <a:pt x="398717" y="144863"/>
                    <a:pt x="398717" y="144578"/>
                    <a:pt x="398717" y="144387"/>
                  </a:cubicBezTo>
                  <a:cubicBezTo>
                    <a:pt x="398717" y="144292"/>
                    <a:pt x="398717" y="144101"/>
                    <a:pt x="398717" y="144006"/>
                  </a:cubicBezTo>
                  <a:cubicBezTo>
                    <a:pt x="398717" y="143625"/>
                    <a:pt x="398717" y="143339"/>
                    <a:pt x="398717" y="142958"/>
                  </a:cubicBezTo>
                  <a:cubicBezTo>
                    <a:pt x="398717" y="142768"/>
                    <a:pt x="398717" y="142482"/>
                    <a:pt x="398717" y="142292"/>
                  </a:cubicBezTo>
                  <a:cubicBezTo>
                    <a:pt x="398717" y="142101"/>
                    <a:pt x="398717" y="141815"/>
                    <a:pt x="398717" y="141625"/>
                  </a:cubicBezTo>
                  <a:cubicBezTo>
                    <a:pt x="398717" y="141244"/>
                    <a:pt x="398717" y="140958"/>
                    <a:pt x="398717" y="140577"/>
                  </a:cubicBezTo>
                  <a:cubicBezTo>
                    <a:pt x="398717" y="140482"/>
                    <a:pt x="398717" y="140291"/>
                    <a:pt x="398717" y="140196"/>
                  </a:cubicBezTo>
                  <a:cubicBezTo>
                    <a:pt x="398717" y="140006"/>
                    <a:pt x="398717" y="139720"/>
                    <a:pt x="398717" y="139529"/>
                  </a:cubicBezTo>
                  <a:cubicBezTo>
                    <a:pt x="398717" y="139148"/>
                    <a:pt x="398717" y="138672"/>
                    <a:pt x="398621" y="138291"/>
                  </a:cubicBezTo>
                  <a:cubicBezTo>
                    <a:pt x="398526" y="137434"/>
                    <a:pt x="398431" y="136577"/>
                    <a:pt x="398240" y="135815"/>
                  </a:cubicBezTo>
                  <a:cubicBezTo>
                    <a:pt x="398240" y="135624"/>
                    <a:pt x="398240" y="135338"/>
                    <a:pt x="398145" y="135148"/>
                  </a:cubicBezTo>
                  <a:cubicBezTo>
                    <a:pt x="396907" y="129338"/>
                    <a:pt x="394240" y="123718"/>
                    <a:pt x="389954" y="118955"/>
                  </a:cubicBezTo>
                  <a:cubicBezTo>
                    <a:pt x="388811" y="117717"/>
                    <a:pt x="387668" y="116669"/>
                    <a:pt x="386429" y="115622"/>
                  </a:cubicBezTo>
                  <a:lnTo>
                    <a:pt x="267843" y="8942"/>
                  </a:lnTo>
                  <a:cubicBezTo>
                    <a:pt x="253555" y="-3917"/>
                    <a:pt x="231362" y="-2774"/>
                    <a:pt x="218503" y="11513"/>
                  </a:cubicBezTo>
                  <a:cubicBezTo>
                    <a:pt x="205645" y="25801"/>
                    <a:pt x="206788" y="47994"/>
                    <a:pt x="221075" y="60853"/>
                  </a:cubicBezTo>
                  <a:lnTo>
                    <a:pt x="272891" y="107430"/>
                  </a:lnTo>
                  <a:lnTo>
                    <a:pt x="34957" y="107430"/>
                  </a:lnTo>
                  <a:cubicBezTo>
                    <a:pt x="15716" y="107430"/>
                    <a:pt x="0" y="123146"/>
                    <a:pt x="0" y="142387"/>
                  </a:cubicBezTo>
                  <a:cubicBezTo>
                    <a:pt x="0" y="161627"/>
                    <a:pt x="15716" y="177344"/>
                    <a:pt x="34957" y="177344"/>
                  </a:cubicBezTo>
                  <a:lnTo>
                    <a:pt x="272891" y="177344"/>
                  </a:lnTo>
                  <a:lnTo>
                    <a:pt x="221075" y="223921"/>
                  </a:lnTo>
                  <a:cubicBezTo>
                    <a:pt x="206788" y="236780"/>
                    <a:pt x="205645" y="258973"/>
                    <a:pt x="218503" y="273260"/>
                  </a:cubicBezTo>
                  <a:cubicBezTo>
                    <a:pt x="231362" y="287548"/>
                    <a:pt x="253555" y="288691"/>
                    <a:pt x="267843" y="275832"/>
                  </a:cubicBezTo>
                  <a:lnTo>
                    <a:pt x="386429" y="169152"/>
                  </a:lnTo>
                  <a:cubicBezTo>
                    <a:pt x="387668" y="168104"/>
                    <a:pt x="388811" y="167057"/>
                    <a:pt x="389954" y="165818"/>
                  </a:cubicBezTo>
                  <a:cubicBezTo>
                    <a:pt x="394240" y="161056"/>
                    <a:pt x="396907" y="155531"/>
                    <a:pt x="398145" y="149626"/>
                  </a:cubicBezTo>
                  <a:cubicBezTo>
                    <a:pt x="398145" y="149435"/>
                    <a:pt x="398145" y="149150"/>
                    <a:pt x="398240" y="148959"/>
                  </a:cubicBezTo>
                  <a:cubicBezTo>
                    <a:pt x="398431" y="148102"/>
                    <a:pt x="398526" y="147245"/>
                    <a:pt x="398621" y="1464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4763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23864C4-AE31-824F-7B7A-5F734550DE74}"/>
              </a:ext>
            </a:extLst>
          </p:cNvPr>
          <p:cNvGrpSpPr>
            <a:grpSpLocks noChangeAspect="1"/>
          </p:cNvGrpSpPr>
          <p:nvPr/>
        </p:nvGrpSpPr>
        <p:grpSpPr>
          <a:xfrm>
            <a:off x="2532526" y="3077711"/>
            <a:ext cx="261939" cy="261937"/>
            <a:chOff x="5755481" y="3088481"/>
            <a:chExt cx="678561" cy="678561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B01916A-093A-7CD2-85EF-D5F1C7FD267F}"/>
                </a:ext>
              </a:extLst>
            </p:cNvPr>
            <p:cNvSpPr/>
            <p:nvPr/>
          </p:nvSpPr>
          <p:spPr>
            <a:xfrm>
              <a:off x="5755481" y="3088481"/>
              <a:ext cx="678561" cy="678561"/>
            </a:xfrm>
            <a:custGeom>
              <a:avLst/>
              <a:gdLst>
                <a:gd name="connsiteX0" fmla="*/ 678561 w 678561"/>
                <a:gd name="connsiteY0" fmla="*/ 339281 h 678561"/>
                <a:gd name="connsiteX1" fmla="*/ 339281 w 678561"/>
                <a:gd name="connsiteY1" fmla="*/ 678561 h 678561"/>
                <a:gd name="connsiteX2" fmla="*/ 0 w 678561"/>
                <a:gd name="connsiteY2" fmla="*/ 339281 h 678561"/>
                <a:gd name="connsiteX3" fmla="*/ 339281 w 678561"/>
                <a:gd name="connsiteY3" fmla="*/ 0 h 678561"/>
                <a:gd name="connsiteX4" fmla="*/ 678561 w 678561"/>
                <a:gd name="connsiteY4" fmla="*/ 339281 h 678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8561" h="678561">
                  <a:moveTo>
                    <a:pt x="678561" y="339281"/>
                  </a:moveTo>
                  <a:cubicBezTo>
                    <a:pt x="678561" y="526660"/>
                    <a:pt x="526660" y="678561"/>
                    <a:pt x="339281" y="678561"/>
                  </a:cubicBezTo>
                  <a:cubicBezTo>
                    <a:pt x="151901" y="678561"/>
                    <a:pt x="0" y="526660"/>
                    <a:pt x="0" y="339281"/>
                  </a:cubicBezTo>
                  <a:cubicBezTo>
                    <a:pt x="0" y="151901"/>
                    <a:pt x="151901" y="0"/>
                    <a:pt x="339281" y="0"/>
                  </a:cubicBezTo>
                  <a:cubicBezTo>
                    <a:pt x="526660" y="0"/>
                    <a:pt x="678561" y="151901"/>
                    <a:pt x="678561" y="339281"/>
                  </a:cubicBez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80EAB51B-BA83-0022-781F-436F3F5C7367}"/>
                </a:ext>
              </a:extLst>
            </p:cNvPr>
            <p:cNvSpPr/>
            <p:nvPr/>
          </p:nvSpPr>
          <p:spPr>
            <a:xfrm>
              <a:off x="5895308" y="3285470"/>
              <a:ext cx="398716" cy="284773"/>
            </a:xfrm>
            <a:custGeom>
              <a:avLst/>
              <a:gdLst>
                <a:gd name="connsiteX0" fmla="*/ 398621 w 398716"/>
                <a:gd name="connsiteY0" fmla="*/ 146292 h 284773"/>
                <a:gd name="connsiteX1" fmla="*/ 398717 w 398716"/>
                <a:gd name="connsiteY1" fmla="*/ 145054 h 284773"/>
                <a:gd name="connsiteX2" fmla="*/ 398717 w 398716"/>
                <a:gd name="connsiteY2" fmla="*/ 144387 h 284773"/>
                <a:gd name="connsiteX3" fmla="*/ 398717 w 398716"/>
                <a:gd name="connsiteY3" fmla="*/ 144006 h 284773"/>
                <a:gd name="connsiteX4" fmla="*/ 398717 w 398716"/>
                <a:gd name="connsiteY4" fmla="*/ 142958 h 284773"/>
                <a:gd name="connsiteX5" fmla="*/ 398717 w 398716"/>
                <a:gd name="connsiteY5" fmla="*/ 142292 h 284773"/>
                <a:gd name="connsiteX6" fmla="*/ 398717 w 398716"/>
                <a:gd name="connsiteY6" fmla="*/ 141625 h 284773"/>
                <a:gd name="connsiteX7" fmla="*/ 398717 w 398716"/>
                <a:gd name="connsiteY7" fmla="*/ 140577 h 284773"/>
                <a:gd name="connsiteX8" fmla="*/ 398717 w 398716"/>
                <a:gd name="connsiteY8" fmla="*/ 140196 h 284773"/>
                <a:gd name="connsiteX9" fmla="*/ 398717 w 398716"/>
                <a:gd name="connsiteY9" fmla="*/ 139529 h 284773"/>
                <a:gd name="connsiteX10" fmla="*/ 398621 w 398716"/>
                <a:gd name="connsiteY10" fmla="*/ 138291 h 284773"/>
                <a:gd name="connsiteX11" fmla="*/ 398240 w 398716"/>
                <a:gd name="connsiteY11" fmla="*/ 135815 h 284773"/>
                <a:gd name="connsiteX12" fmla="*/ 398145 w 398716"/>
                <a:gd name="connsiteY12" fmla="*/ 135148 h 284773"/>
                <a:gd name="connsiteX13" fmla="*/ 389954 w 398716"/>
                <a:gd name="connsiteY13" fmla="*/ 118955 h 284773"/>
                <a:gd name="connsiteX14" fmla="*/ 386429 w 398716"/>
                <a:gd name="connsiteY14" fmla="*/ 115622 h 284773"/>
                <a:gd name="connsiteX15" fmla="*/ 267843 w 398716"/>
                <a:gd name="connsiteY15" fmla="*/ 8942 h 284773"/>
                <a:gd name="connsiteX16" fmla="*/ 218503 w 398716"/>
                <a:gd name="connsiteY16" fmla="*/ 11513 h 284773"/>
                <a:gd name="connsiteX17" fmla="*/ 221075 w 398716"/>
                <a:gd name="connsiteY17" fmla="*/ 60853 h 284773"/>
                <a:gd name="connsiteX18" fmla="*/ 272891 w 398716"/>
                <a:gd name="connsiteY18" fmla="*/ 107430 h 284773"/>
                <a:gd name="connsiteX19" fmla="*/ 34957 w 398716"/>
                <a:gd name="connsiteY19" fmla="*/ 107430 h 284773"/>
                <a:gd name="connsiteX20" fmla="*/ 0 w 398716"/>
                <a:gd name="connsiteY20" fmla="*/ 142387 h 284773"/>
                <a:gd name="connsiteX21" fmla="*/ 34957 w 398716"/>
                <a:gd name="connsiteY21" fmla="*/ 177344 h 284773"/>
                <a:gd name="connsiteX22" fmla="*/ 272891 w 398716"/>
                <a:gd name="connsiteY22" fmla="*/ 177344 h 284773"/>
                <a:gd name="connsiteX23" fmla="*/ 221075 w 398716"/>
                <a:gd name="connsiteY23" fmla="*/ 223921 h 284773"/>
                <a:gd name="connsiteX24" fmla="*/ 218503 w 398716"/>
                <a:gd name="connsiteY24" fmla="*/ 273260 h 284773"/>
                <a:gd name="connsiteX25" fmla="*/ 267843 w 398716"/>
                <a:gd name="connsiteY25" fmla="*/ 275832 h 284773"/>
                <a:gd name="connsiteX26" fmla="*/ 386429 w 398716"/>
                <a:gd name="connsiteY26" fmla="*/ 169152 h 284773"/>
                <a:gd name="connsiteX27" fmla="*/ 389954 w 398716"/>
                <a:gd name="connsiteY27" fmla="*/ 165818 h 284773"/>
                <a:gd name="connsiteX28" fmla="*/ 398145 w 398716"/>
                <a:gd name="connsiteY28" fmla="*/ 149626 h 284773"/>
                <a:gd name="connsiteX29" fmla="*/ 398240 w 398716"/>
                <a:gd name="connsiteY29" fmla="*/ 148959 h 284773"/>
                <a:gd name="connsiteX30" fmla="*/ 398621 w 398716"/>
                <a:gd name="connsiteY30" fmla="*/ 146483 h 28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98716" h="284773">
                  <a:moveTo>
                    <a:pt x="398621" y="146292"/>
                  </a:moveTo>
                  <a:cubicBezTo>
                    <a:pt x="398621" y="146292"/>
                    <a:pt x="398621" y="145435"/>
                    <a:pt x="398717" y="145054"/>
                  </a:cubicBezTo>
                  <a:cubicBezTo>
                    <a:pt x="398717" y="144863"/>
                    <a:pt x="398717" y="144578"/>
                    <a:pt x="398717" y="144387"/>
                  </a:cubicBezTo>
                  <a:cubicBezTo>
                    <a:pt x="398717" y="144292"/>
                    <a:pt x="398717" y="144101"/>
                    <a:pt x="398717" y="144006"/>
                  </a:cubicBezTo>
                  <a:cubicBezTo>
                    <a:pt x="398717" y="143625"/>
                    <a:pt x="398717" y="143339"/>
                    <a:pt x="398717" y="142958"/>
                  </a:cubicBezTo>
                  <a:cubicBezTo>
                    <a:pt x="398717" y="142768"/>
                    <a:pt x="398717" y="142482"/>
                    <a:pt x="398717" y="142292"/>
                  </a:cubicBezTo>
                  <a:cubicBezTo>
                    <a:pt x="398717" y="142101"/>
                    <a:pt x="398717" y="141815"/>
                    <a:pt x="398717" y="141625"/>
                  </a:cubicBezTo>
                  <a:cubicBezTo>
                    <a:pt x="398717" y="141244"/>
                    <a:pt x="398717" y="140958"/>
                    <a:pt x="398717" y="140577"/>
                  </a:cubicBezTo>
                  <a:cubicBezTo>
                    <a:pt x="398717" y="140482"/>
                    <a:pt x="398717" y="140291"/>
                    <a:pt x="398717" y="140196"/>
                  </a:cubicBezTo>
                  <a:cubicBezTo>
                    <a:pt x="398717" y="140006"/>
                    <a:pt x="398717" y="139720"/>
                    <a:pt x="398717" y="139529"/>
                  </a:cubicBezTo>
                  <a:cubicBezTo>
                    <a:pt x="398717" y="139148"/>
                    <a:pt x="398717" y="138672"/>
                    <a:pt x="398621" y="138291"/>
                  </a:cubicBezTo>
                  <a:cubicBezTo>
                    <a:pt x="398526" y="137434"/>
                    <a:pt x="398431" y="136577"/>
                    <a:pt x="398240" y="135815"/>
                  </a:cubicBezTo>
                  <a:cubicBezTo>
                    <a:pt x="398240" y="135624"/>
                    <a:pt x="398240" y="135338"/>
                    <a:pt x="398145" y="135148"/>
                  </a:cubicBezTo>
                  <a:cubicBezTo>
                    <a:pt x="396907" y="129338"/>
                    <a:pt x="394240" y="123718"/>
                    <a:pt x="389954" y="118955"/>
                  </a:cubicBezTo>
                  <a:cubicBezTo>
                    <a:pt x="388811" y="117717"/>
                    <a:pt x="387668" y="116669"/>
                    <a:pt x="386429" y="115622"/>
                  </a:cubicBezTo>
                  <a:lnTo>
                    <a:pt x="267843" y="8942"/>
                  </a:lnTo>
                  <a:cubicBezTo>
                    <a:pt x="253555" y="-3917"/>
                    <a:pt x="231362" y="-2774"/>
                    <a:pt x="218503" y="11513"/>
                  </a:cubicBezTo>
                  <a:cubicBezTo>
                    <a:pt x="205645" y="25801"/>
                    <a:pt x="206788" y="47994"/>
                    <a:pt x="221075" y="60853"/>
                  </a:cubicBezTo>
                  <a:lnTo>
                    <a:pt x="272891" y="107430"/>
                  </a:lnTo>
                  <a:lnTo>
                    <a:pt x="34957" y="107430"/>
                  </a:lnTo>
                  <a:cubicBezTo>
                    <a:pt x="15716" y="107430"/>
                    <a:pt x="0" y="123146"/>
                    <a:pt x="0" y="142387"/>
                  </a:cubicBezTo>
                  <a:cubicBezTo>
                    <a:pt x="0" y="161627"/>
                    <a:pt x="15716" y="177344"/>
                    <a:pt x="34957" y="177344"/>
                  </a:cubicBezTo>
                  <a:lnTo>
                    <a:pt x="272891" y="177344"/>
                  </a:lnTo>
                  <a:lnTo>
                    <a:pt x="221075" y="223921"/>
                  </a:lnTo>
                  <a:cubicBezTo>
                    <a:pt x="206788" y="236780"/>
                    <a:pt x="205645" y="258973"/>
                    <a:pt x="218503" y="273260"/>
                  </a:cubicBezTo>
                  <a:cubicBezTo>
                    <a:pt x="231362" y="287548"/>
                    <a:pt x="253555" y="288691"/>
                    <a:pt x="267843" y="275832"/>
                  </a:cubicBezTo>
                  <a:lnTo>
                    <a:pt x="386429" y="169152"/>
                  </a:lnTo>
                  <a:cubicBezTo>
                    <a:pt x="387668" y="168104"/>
                    <a:pt x="388811" y="167057"/>
                    <a:pt x="389954" y="165818"/>
                  </a:cubicBezTo>
                  <a:cubicBezTo>
                    <a:pt x="394240" y="161056"/>
                    <a:pt x="396907" y="155531"/>
                    <a:pt x="398145" y="149626"/>
                  </a:cubicBezTo>
                  <a:cubicBezTo>
                    <a:pt x="398145" y="149435"/>
                    <a:pt x="398145" y="149150"/>
                    <a:pt x="398240" y="148959"/>
                  </a:cubicBezTo>
                  <a:cubicBezTo>
                    <a:pt x="398431" y="148102"/>
                    <a:pt x="398526" y="147245"/>
                    <a:pt x="398621" y="1464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4763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2F43633-DAAB-189D-96DF-EE00F849A7A0}"/>
              </a:ext>
            </a:extLst>
          </p:cNvPr>
          <p:cNvGrpSpPr>
            <a:grpSpLocks noChangeAspect="1"/>
          </p:cNvGrpSpPr>
          <p:nvPr/>
        </p:nvGrpSpPr>
        <p:grpSpPr>
          <a:xfrm>
            <a:off x="2532526" y="2619282"/>
            <a:ext cx="261939" cy="261937"/>
            <a:chOff x="5755481" y="3088481"/>
            <a:chExt cx="678561" cy="678561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42BF782-89E8-6CC5-3320-810845311681}"/>
                </a:ext>
              </a:extLst>
            </p:cNvPr>
            <p:cNvSpPr/>
            <p:nvPr/>
          </p:nvSpPr>
          <p:spPr>
            <a:xfrm>
              <a:off x="5755481" y="3088481"/>
              <a:ext cx="678561" cy="678561"/>
            </a:xfrm>
            <a:custGeom>
              <a:avLst/>
              <a:gdLst>
                <a:gd name="connsiteX0" fmla="*/ 678561 w 678561"/>
                <a:gd name="connsiteY0" fmla="*/ 339281 h 678561"/>
                <a:gd name="connsiteX1" fmla="*/ 339281 w 678561"/>
                <a:gd name="connsiteY1" fmla="*/ 678561 h 678561"/>
                <a:gd name="connsiteX2" fmla="*/ 0 w 678561"/>
                <a:gd name="connsiteY2" fmla="*/ 339281 h 678561"/>
                <a:gd name="connsiteX3" fmla="*/ 339281 w 678561"/>
                <a:gd name="connsiteY3" fmla="*/ 0 h 678561"/>
                <a:gd name="connsiteX4" fmla="*/ 678561 w 678561"/>
                <a:gd name="connsiteY4" fmla="*/ 339281 h 678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8561" h="678561">
                  <a:moveTo>
                    <a:pt x="678561" y="339281"/>
                  </a:moveTo>
                  <a:cubicBezTo>
                    <a:pt x="678561" y="526660"/>
                    <a:pt x="526660" y="678561"/>
                    <a:pt x="339281" y="678561"/>
                  </a:cubicBezTo>
                  <a:cubicBezTo>
                    <a:pt x="151901" y="678561"/>
                    <a:pt x="0" y="526660"/>
                    <a:pt x="0" y="339281"/>
                  </a:cubicBezTo>
                  <a:cubicBezTo>
                    <a:pt x="0" y="151901"/>
                    <a:pt x="151901" y="0"/>
                    <a:pt x="339281" y="0"/>
                  </a:cubicBezTo>
                  <a:cubicBezTo>
                    <a:pt x="526660" y="0"/>
                    <a:pt x="678561" y="151901"/>
                    <a:pt x="678561" y="339281"/>
                  </a:cubicBez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1250F7C-2A2B-1F59-2547-9B3D4EB7FC3E}"/>
                </a:ext>
              </a:extLst>
            </p:cNvPr>
            <p:cNvSpPr/>
            <p:nvPr/>
          </p:nvSpPr>
          <p:spPr>
            <a:xfrm>
              <a:off x="5895308" y="3285470"/>
              <a:ext cx="398716" cy="284773"/>
            </a:xfrm>
            <a:custGeom>
              <a:avLst/>
              <a:gdLst>
                <a:gd name="connsiteX0" fmla="*/ 398621 w 398716"/>
                <a:gd name="connsiteY0" fmla="*/ 146292 h 284773"/>
                <a:gd name="connsiteX1" fmla="*/ 398717 w 398716"/>
                <a:gd name="connsiteY1" fmla="*/ 145054 h 284773"/>
                <a:gd name="connsiteX2" fmla="*/ 398717 w 398716"/>
                <a:gd name="connsiteY2" fmla="*/ 144387 h 284773"/>
                <a:gd name="connsiteX3" fmla="*/ 398717 w 398716"/>
                <a:gd name="connsiteY3" fmla="*/ 144006 h 284773"/>
                <a:gd name="connsiteX4" fmla="*/ 398717 w 398716"/>
                <a:gd name="connsiteY4" fmla="*/ 142958 h 284773"/>
                <a:gd name="connsiteX5" fmla="*/ 398717 w 398716"/>
                <a:gd name="connsiteY5" fmla="*/ 142292 h 284773"/>
                <a:gd name="connsiteX6" fmla="*/ 398717 w 398716"/>
                <a:gd name="connsiteY6" fmla="*/ 141625 h 284773"/>
                <a:gd name="connsiteX7" fmla="*/ 398717 w 398716"/>
                <a:gd name="connsiteY7" fmla="*/ 140577 h 284773"/>
                <a:gd name="connsiteX8" fmla="*/ 398717 w 398716"/>
                <a:gd name="connsiteY8" fmla="*/ 140196 h 284773"/>
                <a:gd name="connsiteX9" fmla="*/ 398717 w 398716"/>
                <a:gd name="connsiteY9" fmla="*/ 139529 h 284773"/>
                <a:gd name="connsiteX10" fmla="*/ 398621 w 398716"/>
                <a:gd name="connsiteY10" fmla="*/ 138291 h 284773"/>
                <a:gd name="connsiteX11" fmla="*/ 398240 w 398716"/>
                <a:gd name="connsiteY11" fmla="*/ 135815 h 284773"/>
                <a:gd name="connsiteX12" fmla="*/ 398145 w 398716"/>
                <a:gd name="connsiteY12" fmla="*/ 135148 h 284773"/>
                <a:gd name="connsiteX13" fmla="*/ 389954 w 398716"/>
                <a:gd name="connsiteY13" fmla="*/ 118955 h 284773"/>
                <a:gd name="connsiteX14" fmla="*/ 386429 w 398716"/>
                <a:gd name="connsiteY14" fmla="*/ 115622 h 284773"/>
                <a:gd name="connsiteX15" fmla="*/ 267843 w 398716"/>
                <a:gd name="connsiteY15" fmla="*/ 8942 h 284773"/>
                <a:gd name="connsiteX16" fmla="*/ 218503 w 398716"/>
                <a:gd name="connsiteY16" fmla="*/ 11513 h 284773"/>
                <a:gd name="connsiteX17" fmla="*/ 221075 w 398716"/>
                <a:gd name="connsiteY17" fmla="*/ 60853 h 284773"/>
                <a:gd name="connsiteX18" fmla="*/ 272891 w 398716"/>
                <a:gd name="connsiteY18" fmla="*/ 107430 h 284773"/>
                <a:gd name="connsiteX19" fmla="*/ 34957 w 398716"/>
                <a:gd name="connsiteY19" fmla="*/ 107430 h 284773"/>
                <a:gd name="connsiteX20" fmla="*/ 0 w 398716"/>
                <a:gd name="connsiteY20" fmla="*/ 142387 h 284773"/>
                <a:gd name="connsiteX21" fmla="*/ 34957 w 398716"/>
                <a:gd name="connsiteY21" fmla="*/ 177344 h 284773"/>
                <a:gd name="connsiteX22" fmla="*/ 272891 w 398716"/>
                <a:gd name="connsiteY22" fmla="*/ 177344 h 284773"/>
                <a:gd name="connsiteX23" fmla="*/ 221075 w 398716"/>
                <a:gd name="connsiteY23" fmla="*/ 223921 h 284773"/>
                <a:gd name="connsiteX24" fmla="*/ 218503 w 398716"/>
                <a:gd name="connsiteY24" fmla="*/ 273260 h 284773"/>
                <a:gd name="connsiteX25" fmla="*/ 267843 w 398716"/>
                <a:gd name="connsiteY25" fmla="*/ 275832 h 284773"/>
                <a:gd name="connsiteX26" fmla="*/ 386429 w 398716"/>
                <a:gd name="connsiteY26" fmla="*/ 169152 h 284773"/>
                <a:gd name="connsiteX27" fmla="*/ 389954 w 398716"/>
                <a:gd name="connsiteY27" fmla="*/ 165818 h 284773"/>
                <a:gd name="connsiteX28" fmla="*/ 398145 w 398716"/>
                <a:gd name="connsiteY28" fmla="*/ 149626 h 284773"/>
                <a:gd name="connsiteX29" fmla="*/ 398240 w 398716"/>
                <a:gd name="connsiteY29" fmla="*/ 148959 h 284773"/>
                <a:gd name="connsiteX30" fmla="*/ 398621 w 398716"/>
                <a:gd name="connsiteY30" fmla="*/ 146483 h 28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98716" h="284773">
                  <a:moveTo>
                    <a:pt x="398621" y="146292"/>
                  </a:moveTo>
                  <a:cubicBezTo>
                    <a:pt x="398621" y="146292"/>
                    <a:pt x="398621" y="145435"/>
                    <a:pt x="398717" y="145054"/>
                  </a:cubicBezTo>
                  <a:cubicBezTo>
                    <a:pt x="398717" y="144863"/>
                    <a:pt x="398717" y="144578"/>
                    <a:pt x="398717" y="144387"/>
                  </a:cubicBezTo>
                  <a:cubicBezTo>
                    <a:pt x="398717" y="144292"/>
                    <a:pt x="398717" y="144101"/>
                    <a:pt x="398717" y="144006"/>
                  </a:cubicBezTo>
                  <a:cubicBezTo>
                    <a:pt x="398717" y="143625"/>
                    <a:pt x="398717" y="143339"/>
                    <a:pt x="398717" y="142958"/>
                  </a:cubicBezTo>
                  <a:cubicBezTo>
                    <a:pt x="398717" y="142768"/>
                    <a:pt x="398717" y="142482"/>
                    <a:pt x="398717" y="142292"/>
                  </a:cubicBezTo>
                  <a:cubicBezTo>
                    <a:pt x="398717" y="142101"/>
                    <a:pt x="398717" y="141815"/>
                    <a:pt x="398717" y="141625"/>
                  </a:cubicBezTo>
                  <a:cubicBezTo>
                    <a:pt x="398717" y="141244"/>
                    <a:pt x="398717" y="140958"/>
                    <a:pt x="398717" y="140577"/>
                  </a:cubicBezTo>
                  <a:cubicBezTo>
                    <a:pt x="398717" y="140482"/>
                    <a:pt x="398717" y="140291"/>
                    <a:pt x="398717" y="140196"/>
                  </a:cubicBezTo>
                  <a:cubicBezTo>
                    <a:pt x="398717" y="140006"/>
                    <a:pt x="398717" y="139720"/>
                    <a:pt x="398717" y="139529"/>
                  </a:cubicBezTo>
                  <a:cubicBezTo>
                    <a:pt x="398717" y="139148"/>
                    <a:pt x="398717" y="138672"/>
                    <a:pt x="398621" y="138291"/>
                  </a:cubicBezTo>
                  <a:cubicBezTo>
                    <a:pt x="398526" y="137434"/>
                    <a:pt x="398431" y="136577"/>
                    <a:pt x="398240" y="135815"/>
                  </a:cubicBezTo>
                  <a:cubicBezTo>
                    <a:pt x="398240" y="135624"/>
                    <a:pt x="398240" y="135338"/>
                    <a:pt x="398145" y="135148"/>
                  </a:cubicBezTo>
                  <a:cubicBezTo>
                    <a:pt x="396907" y="129338"/>
                    <a:pt x="394240" y="123718"/>
                    <a:pt x="389954" y="118955"/>
                  </a:cubicBezTo>
                  <a:cubicBezTo>
                    <a:pt x="388811" y="117717"/>
                    <a:pt x="387668" y="116669"/>
                    <a:pt x="386429" y="115622"/>
                  </a:cubicBezTo>
                  <a:lnTo>
                    <a:pt x="267843" y="8942"/>
                  </a:lnTo>
                  <a:cubicBezTo>
                    <a:pt x="253555" y="-3917"/>
                    <a:pt x="231362" y="-2774"/>
                    <a:pt x="218503" y="11513"/>
                  </a:cubicBezTo>
                  <a:cubicBezTo>
                    <a:pt x="205645" y="25801"/>
                    <a:pt x="206788" y="47994"/>
                    <a:pt x="221075" y="60853"/>
                  </a:cubicBezTo>
                  <a:lnTo>
                    <a:pt x="272891" y="107430"/>
                  </a:lnTo>
                  <a:lnTo>
                    <a:pt x="34957" y="107430"/>
                  </a:lnTo>
                  <a:cubicBezTo>
                    <a:pt x="15716" y="107430"/>
                    <a:pt x="0" y="123146"/>
                    <a:pt x="0" y="142387"/>
                  </a:cubicBezTo>
                  <a:cubicBezTo>
                    <a:pt x="0" y="161627"/>
                    <a:pt x="15716" y="177344"/>
                    <a:pt x="34957" y="177344"/>
                  </a:cubicBezTo>
                  <a:lnTo>
                    <a:pt x="272891" y="177344"/>
                  </a:lnTo>
                  <a:lnTo>
                    <a:pt x="221075" y="223921"/>
                  </a:lnTo>
                  <a:cubicBezTo>
                    <a:pt x="206788" y="236780"/>
                    <a:pt x="205645" y="258973"/>
                    <a:pt x="218503" y="273260"/>
                  </a:cubicBezTo>
                  <a:cubicBezTo>
                    <a:pt x="231362" y="287548"/>
                    <a:pt x="253555" y="288691"/>
                    <a:pt x="267843" y="275832"/>
                  </a:cubicBezTo>
                  <a:lnTo>
                    <a:pt x="386429" y="169152"/>
                  </a:lnTo>
                  <a:cubicBezTo>
                    <a:pt x="387668" y="168104"/>
                    <a:pt x="388811" y="167057"/>
                    <a:pt x="389954" y="165818"/>
                  </a:cubicBezTo>
                  <a:cubicBezTo>
                    <a:pt x="394240" y="161056"/>
                    <a:pt x="396907" y="155531"/>
                    <a:pt x="398145" y="149626"/>
                  </a:cubicBezTo>
                  <a:cubicBezTo>
                    <a:pt x="398145" y="149435"/>
                    <a:pt x="398145" y="149150"/>
                    <a:pt x="398240" y="148959"/>
                  </a:cubicBezTo>
                  <a:cubicBezTo>
                    <a:pt x="398431" y="148102"/>
                    <a:pt x="398526" y="147245"/>
                    <a:pt x="398621" y="1464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4763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F76E523C-D5B1-0017-6CC8-9390DB5504CA}"/>
              </a:ext>
            </a:extLst>
          </p:cNvPr>
          <p:cNvSpPr/>
          <p:nvPr/>
        </p:nvSpPr>
        <p:spPr>
          <a:xfrm>
            <a:off x="1185234" y="2465201"/>
            <a:ext cx="432756" cy="649162"/>
          </a:xfrm>
          <a:custGeom>
            <a:avLst/>
            <a:gdLst>
              <a:gd name="connsiteX0" fmla="*/ 960103 w 1920192"/>
              <a:gd name="connsiteY0" fmla="*/ 2606087 h 2880407"/>
              <a:gd name="connsiteX1" fmla="*/ 1097263 w 1920192"/>
              <a:gd name="connsiteY1" fmla="*/ 2743247 h 2880407"/>
              <a:gd name="connsiteX2" fmla="*/ 960103 w 1920192"/>
              <a:gd name="connsiteY2" fmla="*/ 2880407 h 2880407"/>
              <a:gd name="connsiteX3" fmla="*/ 822943 w 1920192"/>
              <a:gd name="connsiteY3" fmla="*/ 2743247 h 2880407"/>
              <a:gd name="connsiteX4" fmla="*/ 960103 w 1920192"/>
              <a:gd name="connsiteY4" fmla="*/ 2606087 h 2880407"/>
              <a:gd name="connsiteX5" fmla="*/ 997337 w 1920192"/>
              <a:gd name="connsiteY5" fmla="*/ 755 h 2880407"/>
              <a:gd name="connsiteX6" fmla="*/ 1919509 w 1920192"/>
              <a:gd name="connsiteY6" fmla="*/ 922870 h 2880407"/>
              <a:gd name="connsiteX7" fmla="*/ 1200790 w 1920192"/>
              <a:gd name="connsiteY7" fmla="*/ 1889849 h 2880407"/>
              <a:gd name="connsiteX8" fmla="*/ 1097252 w 1920192"/>
              <a:gd name="connsiteY8" fmla="*/ 2022277 h 2880407"/>
              <a:gd name="connsiteX9" fmla="*/ 1097263 w 1920192"/>
              <a:gd name="connsiteY9" fmla="*/ 2194607 h 2880407"/>
              <a:gd name="connsiteX10" fmla="*/ 960103 w 1920192"/>
              <a:gd name="connsiteY10" fmla="*/ 2331767 h 2880407"/>
              <a:gd name="connsiteX11" fmla="*/ 822943 w 1920192"/>
              <a:gd name="connsiteY11" fmla="*/ 2194607 h 2880407"/>
              <a:gd name="connsiteX12" fmla="*/ 822943 w 1920192"/>
              <a:gd name="connsiteY12" fmla="*/ 2022265 h 2880407"/>
              <a:gd name="connsiteX13" fmla="*/ 1132245 w 1920192"/>
              <a:gd name="connsiteY13" fmla="*/ 1624227 h 2880407"/>
              <a:gd name="connsiteX14" fmla="*/ 1645435 w 1920192"/>
              <a:gd name="connsiteY14" fmla="*/ 933283 h 2880407"/>
              <a:gd name="connsiteX15" fmla="*/ 986952 w 1920192"/>
              <a:gd name="connsiteY15" fmla="*/ 274858 h 2880407"/>
              <a:gd name="connsiteX16" fmla="*/ 484547 w 1920192"/>
              <a:gd name="connsiteY16" fmla="*/ 466065 h 2880407"/>
              <a:gd name="connsiteX17" fmla="*/ 274320 w 1920192"/>
              <a:gd name="connsiteY17" fmla="*/ 960167 h 2880407"/>
              <a:gd name="connsiteX18" fmla="*/ 137160 w 1920192"/>
              <a:gd name="connsiteY18" fmla="*/ 1097327 h 2880407"/>
              <a:gd name="connsiteX19" fmla="*/ 0 w 1920192"/>
              <a:gd name="connsiteY19" fmla="*/ 960167 h 2880407"/>
              <a:gd name="connsiteX20" fmla="*/ 294277 w 1920192"/>
              <a:gd name="connsiteY20" fmla="*/ 268423 h 2880407"/>
              <a:gd name="connsiteX21" fmla="*/ 997337 w 1920192"/>
              <a:gd name="connsiteY21" fmla="*/ 755 h 288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20192" h="2880407">
                <a:moveTo>
                  <a:pt x="960103" y="2606087"/>
                </a:moveTo>
                <a:cubicBezTo>
                  <a:pt x="1035896" y="2606087"/>
                  <a:pt x="1097263" y="2667454"/>
                  <a:pt x="1097263" y="2743247"/>
                </a:cubicBezTo>
                <a:cubicBezTo>
                  <a:pt x="1097263" y="2819039"/>
                  <a:pt x="1035896" y="2880407"/>
                  <a:pt x="960103" y="2880407"/>
                </a:cubicBezTo>
                <a:cubicBezTo>
                  <a:pt x="884311" y="2880407"/>
                  <a:pt x="822943" y="2819039"/>
                  <a:pt x="822943" y="2743247"/>
                </a:cubicBezTo>
                <a:cubicBezTo>
                  <a:pt x="822943" y="2667454"/>
                  <a:pt x="884311" y="2606087"/>
                  <a:pt x="960103" y="2606087"/>
                </a:cubicBezTo>
                <a:close/>
                <a:moveTo>
                  <a:pt x="997337" y="755"/>
                </a:moveTo>
                <a:cubicBezTo>
                  <a:pt x="1495502" y="19683"/>
                  <a:pt x="1900535" y="424780"/>
                  <a:pt x="1919509" y="922870"/>
                </a:cubicBezTo>
                <a:cubicBezTo>
                  <a:pt x="1936522" y="1371252"/>
                  <a:pt x="1634296" y="1777892"/>
                  <a:pt x="1200790" y="1889849"/>
                </a:cubicBezTo>
                <a:cubicBezTo>
                  <a:pt x="1139846" y="1905633"/>
                  <a:pt x="1097252" y="1960080"/>
                  <a:pt x="1097252" y="2022277"/>
                </a:cubicBezTo>
                <a:lnTo>
                  <a:pt x="1097263" y="2194607"/>
                </a:lnTo>
                <a:cubicBezTo>
                  <a:pt x="1097263" y="2270307"/>
                  <a:pt x="1035804" y="2331767"/>
                  <a:pt x="960103" y="2331767"/>
                </a:cubicBezTo>
                <a:cubicBezTo>
                  <a:pt x="884403" y="2331767"/>
                  <a:pt x="822943" y="2270307"/>
                  <a:pt x="822943" y="2194607"/>
                </a:cubicBezTo>
                <a:lnTo>
                  <a:pt x="822943" y="2022265"/>
                </a:lnTo>
                <a:cubicBezTo>
                  <a:pt x="822943" y="1834899"/>
                  <a:pt x="950079" y="1671193"/>
                  <a:pt x="1132245" y="1624227"/>
                </a:cubicBezTo>
                <a:cubicBezTo>
                  <a:pt x="1441746" y="1544262"/>
                  <a:pt x="1657579" y="1253758"/>
                  <a:pt x="1645435" y="933283"/>
                </a:cubicBezTo>
                <a:cubicBezTo>
                  <a:pt x="1632130" y="583531"/>
                  <a:pt x="1336756" y="288174"/>
                  <a:pt x="986952" y="274858"/>
                </a:cubicBezTo>
                <a:cubicBezTo>
                  <a:pt x="798489" y="267737"/>
                  <a:pt x="619986" y="335557"/>
                  <a:pt x="484547" y="466065"/>
                </a:cubicBezTo>
                <a:cubicBezTo>
                  <a:pt x="348993" y="596550"/>
                  <a:pt x="274320" y="772063"/>
                  <a:pt x="274320" y="960167"/>
                </a:cubicBezTo>
                <a:cubicBezTo>
                  <a:pt x="274320" y="1035867"/>
                  <a:pt x="212861" y="1097327"/>
                  <a:pt x="137160" y="1097327"/>
                </a:cubicBezTo>
                <a:cubicBezTo>
                  <a:pt x="61459" y="1097327"/>
                  <a:pt x="0" y="1035867"/>
                  <a:pt x="0" y="960167"/>
                </a:cubicBezTo>
                <a:cubicBezTo>
                  <a:pt x="0" y="696831"/>
                  <a:pt x="104522" y="451109"/>
                  <a:pt x="294277" y="268423"/>
                </a:cubicBezTo>
                <a:cubicBezTo>
                  <a:pt x="483964" y="85789"/>
                  <a:pt x="734555" y="-9538"/>
                  <a:pt x="997337" y="75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B23850-32CE-3BC5-7B61-5BBB767D7F74}"/>
              </a:ext>
            </a:extLst>
          </p:cNvPr>
          <p:cNvSpPr txBox="1"/>
          <p:nvPr/>
        </p:nvSpPr>
        <p:spPr>
          <a:xfrm>
            <a:off x="10318200" y="5829588"/>
            <a:ext cx="19955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F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Constitution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129605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A6E4DE7B-9433-9CD2-AA81-B7587C47C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4283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C1F1797-DE39-5F4E-C0BB-F2E0FCFA55D0}"/>
              </a:ext>
            </a:extLst>
          </p:cNvPr>
          <p:cNvSpPr/>
          <p:nvPr/>
        </p:nvSpPr>
        <p:spPr>
          <a:xfrm>
            <a:off x="0" y="-1"/>
            <a:ext cx="12192000" cy="6855301"/>
          </a:xfrm>
          <a:custGeom>
            <a:avLst/>
            <a:gdLst>
              <a:gd name="connsiteX0" fmla="*/ 0 w 12192000"/>
              <a:gd name="connsiteY0" fmla="*/ 0 h 6855301"/>
              <a:gd name="connsiteX1" fmla="*/ 12192000 w 12192000"/>
              <a:gd name="connsiteY1" fmla="*/ 0 h 6855301"/>
              <a:gd name="connsiteX2" fmla="*/ 12192000 w 12192000"/>
              <a:gd name="connsiteY2" fmla="*/ 6855301 h 6855301"/>
              <a:gd name="connsiteX3" fmla="*/ 1399703 w 12192000"/>
              <a:gd name="connsiteY3" fmla="*/ 6855301 h 6855301"/>
              <a:gd name="connsiteX4" fmla="*/ 8255002 w 12192000"/>
              <a:gd name="connsiteY4" fmla="*/ 2 h 6855301"/>
              <a:gd name="connsiteX5" fmla="*/ 1105098 w 12192000"/>
              <a:gd name="connsiteY5" fmla="*/ 2 h 6855301"/>
              <a:gd name="connsiteX6" fmla="*/ 0 w 12192000"/>
              <a:gd name="connsiteY6" fmla="*/ 1105100 h 6855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5301">
                <a:moveTo>
                  <a:pt x="0" y="0"/>
                </a:moveTo>
                <a:lnTo>
                  <a:pt x="12192000" y="0"/>
                </a:lnTo>
                <a:lnTo>
                  <a:pt x="12192000" y="6855301"/>
                </a:lnTo>
                <a:lnTo>
                  <a:pt x="1399703" y="6855301"/>
                </a:lnTo>
                <a:lnTo>
                  <a:pt x="8255002" y="2"/>
                </a:lnTo>
                <a:lnTo>
                  <a:pt x="1105098" y="2"/>
                </a:lnTo>
                <a:lnTo>
                  <a:pt x="0" y="1105100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FADC42D-7A0A-8500-B78C-8CBE7A3DF87E}"/>
              </a:ext>
            </a:extLst>
          </p:cNvPr>
          <p:cNvSpPr/>
          <p:nvPr/>
        </p:nvSpPr>
        <p:spPr>
          <a:xfrm>
            <a:off x="0" y="1"/>
            <a:ext cx="8255002" cy="6858001"/>
          </a:xfrm>
          <a:custGeom>
            <a:avLst/>
            <a:gdLst>
              <a:gd name="connsiteX0" fmla="*/ 828823 w 6191250"/>
              <a:gd name="connsiteY0" fmla="*/ 0 h 5143500"/>
              <a:gd name="connsiteX1" fmla="*/ 6191250 w 6191250"/>
              <a:gd name="connsiteY1" fmla="*/ 0 h 5143500"/>
              <a:gd name="connsiteX2" fmla="*/ 1047750 w 6191250"/>
              <a:gd name="connsiteY2" fmla="*/ 5143500 h 5143500"/>
              <a:gd name="connsiteX3" fmla="*/ 0 w 6191250"/>
              <a:gd name="connsiteY3" fmla="*/ 5143500 h 5143500"/>
              <a:gd name="connsiteX4" fmla="*/ 0 w 6191250"/>
              <a:gd name="connsiteY4" fmla="*/ 828823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1250" h="5143500">
                <a:moveTo>
                  <a:pt x="828823" y="0"/>
                </a:moveTo>
                <a:lnTo>
                  <a:pt x="6191250" y="0"/>
                </a:lnTo>
                <a:lnTo>
                  <a:pt x="1047750" y="5143500"/>
                </a:lnTo>
                <a:lnTo>
                  <a:pt x="0" y="5143500"/>
                </a:lnTo>
                <a:lnTo>
                  <a:pt x="0" y="828823"/>
                </a:lnTo>
                <a:close/>
              </a:path>
            </a:pathLst>
          </a:custGeom>
          <a:gradFill flip="none" rotWithShape="1">
            <a:gsLst>
              <a:gs pos="56000">
                <a:srgbClr val="232C73">
                  <a:alpha val="86000"/>
                </a:srgbClr>
              </a:gs>
              <a:gs pos="1000">
                <a:srgbClr val="2C3791">
                  <a:alpha val="80000"/>
                </a:srgbClr>
              </a:gs>
              <a:gs pos="100000">
                <a:srgbClr val="161C4A">
                  <a:alpha val="90000"/>
                </a:srgbClr>
              </a:gs>
            </a:gsLst>
            <a:lin ang="8100000" scaled="1"/>
            <a:tileRect/>
          </a:gradFill>
          <a:ln w="9525" cap="flat">
            <a:noFill/>
            <a:prstDash val="solid"/>
            <a:miter/>
          </a:ln>
        </p:spPr>
        <p:txBody>
          <a:bodyPr anchor="ctr"/>
          <a:lstStyle/>
          <a:p>
            <a:endParaRPr lang="en-GB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16C75CF-A658-B5FE-376E-B8E2E064B868}"/>
              </a:ext>
            </a:extLst>
          </p:cNvPr>
          <p:cNvSpPr/>
          <p:nvPr/>
        </p:nvSpPr>
        <p:spPr>
          <a:xfrm flipH="1" flipV="1">
            <a:off x="9144002" y="-2"/>
            <a:ext cx="3047998" cy="2532183"/>
          </a:xfrm>
          <a:custGeom>
            <a:avLst/>
            <a:gdLst>
              <a:gd name="connsiteX0" fmla="*/ 386861 w 2285998"/>
              <a:gd name="connsiteY0" fmla="*/ 1899137 h 1899137"/>
              <a:gd name="connsiteX1" fmla="*/ 0 w 2285998"/>
              <a:gd name="connsiteY1" fmla="*/ 1899137 h 1899137"/>
              <a:gd name="connsiteX2" fmla="*/ 0 w 2285998"/>
              <a:gd name="connsiteY2" fmla="*/ 451333 h 1899137"/>
              <a:gd name="connsiteX3" fmla="*/ 451333 w 2285998"/>
              <a:gd name="connsiteY3" fmla="*/ 0 h 1899137"/>
              <a:gd name="connsiteX4" fmla="*/ 2285998 w 2285998"/>
              <a:gd name="connsiteY4" fmla="*/ 0 h 189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5998" h="1899137">
                <a:moveTo>
                  <a:pt x="386861" y="1899137"/>
                </a:moveTo>
                <a:lnTo>
                  <a:pt x="0" y="1899137"/>
                </a:lnTo>
                <a:lnTo>
                  <a:pt x="0" y="451333"/>
                </a:lnTo>
                <a:lnTo>
                  <a:pt x="451333" y="0"/>
                </a:lnTo>
                <a:lnTo>
                  <a:pt x="2285998" y="0"/>
                </a:lnTo>
                <a:close/>
              </a:path>
            </a:pathLst>
          </a:custGeom>
          <a:gradFill flip="none" rotWithShape="1">
            <a:gsLst>
              <a:gs pos="48000">
                <a:srgbClr val="2C3791"/>
              </a:gs>
              <a:gs pos="100000">
                <a:srgbClr val="161C4A"/>
              </a:gs>
            </a:gsLst>
            <a:lin ang="16200000" scaled="1"/>
            <a:tileRect/>
          </a:gradFill>
          <a:ln w="9525" cap="flat">
            <a:noFill/>
            <a:prstDash val="solid"/>
            <a:miter/>
          </a:ln>
        </p:spPr>
        <p:txBody>
          <a:bodyPr anchor="ctr"/>
          <a:lstStyle/>
          <a:p>
            <a:r>
              <a:rPr lang="en-GB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200652-B8C3-3313-A0B5-F603ECEA7866}"/>
              </a:ext>
            </a:extLst>
          </p:cNvPr>
          <p:cNvCxnSpPr>
            <a:cxnSpLocks/>
          </p:cNvCxnSpPr>
          <p:nvPr/>
        </p:nvCxnSpPr>
        <p:spPr>
          <a:xfrm flipH="1">
            <a:off x="1549400" y="232229"/>
            <a:ext cx="6623072" cy="6623072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2D12496-A61C-5FE9-C28F-16D5EB77E04A}"/>
              </a:ext>
            </a:extLst>
          </p:cNvPr>
          <p:cNvSpPr/>
          <p:nvPr/>
        </p:nvSpPr>
        <p:spPr>
          <a:xfrm>
            <a:off x="1256936" y="232229"/>
            <a:ext cx="6915514" cy="1145176"/>
          </a:xfrm>
          <a:custGeom>
            <a:avLst/>
            <a:gdLst>
              <a:gd name="connsiteX0" fmla="*/ 0 w 5509260"/>
              <a:gd name="connsiteY0" fmla="*/ 670560 h 670560"/>
              <a:gd name="connsiteX1" fmla="*/ 1417320 w 5509260"/>
              <a:gd name="connsiteY1" fmla="*/ 670560 h 670560"/>
              <a:gd name="connsiteX2" fmla="*/ 2057400 w 5509260"/>
              <a:gd name="connsiteY2" fmla="*/ 0 h 670560"/>
              <a:gd name="connsiteX3" fmla="*/ 5509260 w 5509260"/>
              <a:gd name="connsiteY3" fmla="*/ 0 h 670560"/>
              <a:gd name="connsiteX0" fmla="*/ 0 w 5163584"/>
              <a:gd name="connsiteY0" fmla="*/ 670560 h 670560"/>
              <a:gd name="connsiteX1" fmla="*/ 1417320 w 5163584"/>
              <a:gd name="connsiteY1" fmla="*/ 670560 h 670560"/>
              <a:gd name="connsiteX2" fmla="*/ 2057400 w 5163584"/>
              <a:gd name="connsiteY2" fmla="*/ 0 h 670560"/>
              <a:gd name="connsiteX3" fmla="*/ 5163584 w 5163584"/>
              <a:gd name="connsiteY3" fmla="*/ 0 h 670560"/>
              <a:gd name="connsiteX0" fmla="*/ 0 w 5163584"/>
              <a:gd name="connsiteY0" fmla="*/ 670560 h 670560"/>
              <a:gd name="connsiteX1" fmla="*/ 1417320 w 5163584"/>
              <a:gd name="connsiteY1" fmla="*/ 670560 h 670560"/>
              <a:gd name="connsiteX2" fmla="*/ 2057400 w 5163584"/>
              <a:gd name="connsiteY2" fmla="*/ 0 h 670560"/>
              <a:gd name="connsiteX3" fmla="*/ 3817093 w 5163584"/>
              <a:gd name="connsiteY3" fmla="*/ 664 h 670560"/>
              <a:gd name="connsiteX4" fmla="*/ 5163584 w 5163584"/>
              <a:gd name="connsiteY4" fmla="*/ 0 h 670560"/>
              <a:gd name="connsiteX0" fmla="*/ 0 w 3817093"/>
              <a:gd name="connsiteY0" fmla="*/ 670560 h 670560"/>
              <a:gd name="connsiteX1" fmla="*/ 1417320 w 3817093"/>
              <a:gd name="connsiteY1" fmla="*/ 670560 h 670560"/>
              <a:gd name="connsiteX2" fmla="*/ 2057400 w 3817093"/>
              <a:gd name="connsiteY2" fmla="*/ 0 h 670560"/>
              <a:gd name="connsiteX3" fmla="*/ 3817093 w 3817093"/>
              <a:gd name="connsiteY3" fmla="*/ 664 h 67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7093" h="670560">
                <a:moveTo>
                  <a:pt x="0" y="670560"/>
                </a:moveTo>
                <a:lnTo>
                  <a:pt x="1417320" y="670560"/>
                </a:lnTo>
                <a:lnTo>
                  <a:pt x="2057400" y="0"/>
                </a:lnTo>
                <a:lnTo>
                  <a:pt x="3817093" y="664"/>
                </a:lnTo>
              </a:path>
            </a:pathLst>
          </a:custGeom>
          <a:noFill/>
          <a:ln w="6350">
            <a:solidFill>
              <a:schemeClr val="bg1"/>
            </a:solidFill>
            <a:head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9898AA6-0C57-63F9-43CD-1E87BDAD3A5B}"/>
              </a:ext>
            </a:extLst>
          </p:cNvPr>
          <p:cNvCxnSpPr>
            <a:cxnSpLocks/>
          </p:cNvCxnSpPr>
          <p:nvPr/>
        </p:nvCxnSpPr>
        <p:spPr>
          <a:xfrm>
            <a:off x="8023225" y="232229"/>
            <a:ext cx="152422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CA143A9-6DE7-5617-B2FF-684A49A5B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8" y="411480"/>
            <a:ext cx="10414127" cy="492443"/>
          </a:xfrm>
        </p:spPr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EFSPI Members</a:t>
            </a:r>
          </a:p>
        </p:txBody>
      </p:sp>
      <p:sp>
        <p:nvSpPr>
          <p:cNvPr id="14352" name="AutoShape 44" descr="Microsoft Office Excel Worksheet">
            <a:extLst>
              <a:ext uri="{FF2B5EF4-FFF2-40B4-BE49-F238E27FC236}">
                <a16:creationId xmlns:a16="http://schemas.microsoft.com/office/drawing/2014/main" id="{B15A8BE6-78B7-8510-9DBD-E2EA67BCD3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51000" y="5953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19C954B-40F4-0CAA-2686-8AEA875B359A}"/>
              </a:ext>
            </a:extLst>
          </p:cNvPr>
          <p:cNvGrpSpPr/>
          <p:nvPr/>
        </p:nvGrpSpPr>
        <p:grpSpPr>
          <a:xfrm>
            <a:off x="0" y="274638"/>
            <a:ext cx="1068706" cy="773112"/>
            <a:chOff x="0" y="274638"/>
            <a:chExt cx="1068706" cy="77311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A2C14B2-91E8-8236-4FFC-FB72172EF734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885826" y="397669"/>
              <a:ext cx="182880" cy="525462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EAB9BB7-8966-136C-3773-4EB1EEDAE216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995680" y="346075"/>
              <a:ext cx="73025" cy="62865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FC151DD-6CD7-738D-CF6E-2CA55D36A523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274638"/>
              <a:ext cx="920750" cy="77311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7" name="Picture 7" descr="EFSPI logo">
              <a:extLst>
                <a:ext uri="{FF2B5EF4-FFF2-40B4-BE49-F238E27FC236}">
                  <a16:creationId xmlns:a16="http://schemas.microsoft.com/office/drawing/2014/main" id="{6D8DEDFA-EF0E-07BF-E960-9B7681E44D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1" t="6030" r="85114" b="6345"/>
            <a:stretch>
              <a:fillRect/>
            </a:stretch>
          </p:blipFill>
          <p:spPr bwMode="auto">
            <a:xfrm>
              <a:off x="136525" y="303213"/>
              <a:ext cx="749300" cy="715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922C7D-6EF5-7434-4465-3DC4A08E68DA}"/>
              </a:ext>
            </a:extLst>
          </p:cNvPr>
          <p:cNvCxnSpPr>
            <a:cxnSpLocks/>
          </p:cNvCxnSpPr>
          <p:nvPr/>
        </p:nvCxnSpPr>
        <p:spPr>
          <a:xfrm>
            <a:off x="1265873" y="1378744"/>
            <a:ext cx="314511" cy="0"/>
          </a:xfrm>
          <a:prstGeom prst="line">
            <a:avLst/>
          </a:prstGeom>
          <a:ln w="38100" cap="rnd">
            <a:solidFill>
              <a:schemeClr val="accent1">
                <a:lumMod val="75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38ABEBC-CBAD-BCFC-35D8-B763552B4B1F}"/>
              </a:ext>
            </a:extLst>
          </p:cNvPr>
          <p:cNvSpPr/>
          <p:nvPr/>
        </p:nvSpPr>
        <p:spPr>
          <a:xfrm>
            <a:off x="2670630" y="1582057"/>
            <a:ext cx="9041946" cy="4704443"/>
          </a:xfrm>
          <a:prstGeom prst="roundRect">
            <a:avLst>
              <a:gd name="adj" fmla="val 1515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l"/>
            <a:endParaRPr lang="en-GB" sz="1050" err="1">
              <a:solidFill>
                <a:schemeClr val="bg1"/>
              </a:solidFill>
              <a:latin typeface="BISans" panose="02000503040000020004" pitchFamily="2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DF82952-5B88-D467-E137-9DADC00263BE}"/>
              </a:ext>
            </a:extLst>
          </p:cNvPr>
          <p:cNvSpPr/>
          <p:nvPr/>
        </p:nvSpPr>
        <p:spPr>
          <a:xfrm>
            <a:off x="6498717" y="3237643"/>
            <a:ext cx="1393371" cy="1393371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  <a:effectLst>
            <a:outerShdw blurRad="38100" dist="381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sz="1050">
              <a:solidFill>
                <a:schemeClr val="bg1"/>
              </a:solidFill>
              <a:latin typeface="BISans" panose="02000503040000020004" pitchFamily="2" charset="0"/>
            </a:endParaRPr>
          </a:p>
        </p:txBody>
      </p:sp>
      <p:pic>
        <p:nvPicPr>
          <p:cNvPr id="24" name="Picture 7" descr="EFSPI logo">
            <a:extLst>
              <a:ext uri="{FF2B5EF4-FFF2-40B4-BE49-F238E27FC236}">
                <a16:creationId xmlns:a16="http://schemas.microsoft.com/office/drawing/2014/main" id="{7B0F0362-680B-C047-0D07-8176AF0D8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" t="6030" r="85114" b="6345"/>
          <a:stretch>
            <a:fillRect/>
          </a:stretch>
        </p:blipFill>
        <p:spPr bwMode="auto">
          <a:xfrm>
            <a:off x="6791978" y="3530650"/>
            <a:ext cx="844948" cy="807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F92A1906-70B1-0EC7-D6AD-F058B2603AEF}"/>
              </a:ext>
            </a:extLst>
          </p:cNvPr>
          <p:cNvSpPr/>
          <p:nvPr/>
        </p:nvSpPr>
        <p:spPr>
          <a:xfrm>
            <a:off x="5756674" y="2495600"/>
            <a:ext cx="2877458" cy="2877458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sz="1050">
              <a:solidFill>
                <a:schemeClr val="bg1"/>
              </a:solidFill>
              <a:latin typeface="BISans" panose="02000503040000020004" pitchFamily="2" charset="0"/>
            </a:endParaRPr>
          </a:p>
        </p:txBody>
      </p:sp>
      <p:grpSp>
        <p:nvGrpSpPr>
          <p:cNvPr id="52372" name="Group 52371">
            <a:extLst>
              <a:ext uri="{FF2B5EF4-FFF2-40B4-BE49-F238E27FC236}">
                <a16:creationId xmlns:a16="http://schemas.microsoft.com/office/drawing/2014/main" id="{A461B786-7093-94F9-ADAF-D4E670A0A843}"/>
              </a:ext>
            </a:extLst>
          </p:cNvPr>
          <p:cNvGrpSpPr/>
          <p:nvPr/>
        </p:nvGrpSpPr>
        <p:grpSpPr>
          <a:xfrm>
            <a:off x="6868385" y="2181096"/>
            <a:ext cx="641986" cy="641984"/>
            <a:chOff x="6864586" y="2181046"/>
            <a:chExt cx="641986" cy="641984"/>
          </a:xfrm>
        </p:grpSpPr>
        <p:sp>
          <p:nvSpPr>
            <p:cNvPr id="52272" name="Oval 52271">
              <a:extLst>
                <a:ext uri="{FF2B5EF4-FFF2-40B4-BE49-F238E27FC236}">
                  <a16:creationId xmlns:a16="http://schemas.microsoft.com/office/drawing/2014/main" id="{B4F0AA71-EF1A-DB8B-C848-D36BD3FF5A54}"/>
                </a:ext>
              </a:extLst>
            </p:cNvPr>
            <p:cNvSpPr/>
            <p:nvPr/>
          </p:nvSpPr>
          <p:spPr>
            <a:xfrm>
              <a:off x="6864586" y="2181046"/>
              <a:ext cx="641986" cy="641984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2366" name="Graphic 52365">
              <a:extLst>
                <a:ext uri="{FF2B5EF4-FFF2-40B4-BE49-F238E27FC236}">
                  <a16:creationId xmlns:a16="http://schemas.microsoft.com/office/drawing/2014/main" id="{7241912E-B1E1-AA1E-0123-1E7D1A781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17212" t="1316" r="17876" b="1316"/>
            <a:stretch>
              <a:fillRect/>
            </a:stretch>
          </p:blipFill>
          <p:spPr>
            <a:xfrm>
              <a:off x="6896096" y="2212560"/>
              <a:ext cx="578958" cy="578956"/>
            </a:xfrm>
            <a:custGeom>
              <a:avLst/>
              <a:gdLst>
                <a:gd name="connsiteX0" fmla="*/ 320993 w 641986"/>
                <a:gd name="connsiteY0" fmla="*/ 0 h 641984"/>
                <a:gd name="connsiteX1" fmla="*/ 641986 w 641986"/>
                <a:gd name="connsiteY1" fmla="*/ 320992 h 641984"/>
                <a:gd name="connsiteX2" fmla="*/ 320993 w 641986"/>
                <a:gd name="connsiteY2" fmla="*/ 641984 h 641984"/>
                <a:gd name="connsiteX3" fmla="*/ 0 w 641986"/>
                <a:gd name="connsiteY3" fmla="*/ 320992 h 641984"/>
                <a:gd name="connsiteX4" fmla="*/ 320993 w 641986"/>
                <a:gd name="connsiteY4" fmla="*/ 0 h 641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986" h="641984">
                  <a:moveTo>
                    <a:pt x="320993" y="0"/>
                  </a:moveTo>
                  <a:cubicBezTo>
                    <a:pt x="498273" y="0"/>
                    <a:pt x="641986" y="143713"/>
                    <a:pt x="641986" y="320992"/>
                  </a:cubicBezTo>
                  <a:cubicBezTo>
                    <a:pt x="641986" y="498271"/>
                    <a:pt x="498273" y="641984"/>
                    <a:pt x="320993" y="641984"/>
                  </a:cubicBezTo>
                  <a:cubicBezTo>
                    <a:pt x="143713" y="641984"/>
                    <a:pt x="0" y="498271"/>
                    <a:pt x="0" y="320992"/>
                  </a:cubicBezTo>
                  <a:cubicBezTo>
                    <a:pt x="0" y="143713"/>
                    <a:pt x="143713" y="0"/>
                    <a:pt x="320993" y="0"/>
                  </a:cubicBezTo>
                  <a:close/>
                </a:path>
              </a:pathLst>
            </a:custGeom>
          </p:spPr>
        </p:pic>
      </p:grpSp>
      <p:grpSp>
        <p:nvGrpSpPr>
          <p:cNvPr id="52371" name="Group 52370">
            <a:extLst>
              <a:ext uri="{FF2B5EF4-FFF2-40B4-BE49-F238E27FC236}">
                <a16:creationId xmlns:a16="http://schemas.microsoft.com/office/drawing/2014/main" id="{2D8EE1BE-E8D6-A2DF-D37A-379BA9B9C614}"/>
              </a:ext>
            </a:extLst>
          </p:cNvPr>
          <p:cNvGrpSpPr/>
          <p:nvPr/>
        </p:nvGrpSpPr>
        <p:grpSpPr>
          <a:xfrm>
            <a:off x="7741082" y="2466831"/>
            <a:ext cx="641986" cy="641984"/>
            <a:chOff x="7737283" y="2466781"/>
            <a:chExt cx="641986" cy="641984"/>
          </a:xfrm>
        </p:grpSpPr>
        <p:sp>
          <p:nvSpPr>
            <p:cNvPr id="52282" name="Oval 52281">
              <a:extLst>
                <a:ext uri="{FF2B5EF4-FFF2-40B4-BE49-F238E27FC236}">
                  <a16:creationId xmlns:a16="http://schemas.microsoft.com/office/drawing/2014/main" id="{41014F73-8C53-BF0A-2375-6E25BF0760D3}"/>
                </a:ext>
              </a:extLst>
            </p:cNvPr>
            <p:cNvSpPr/>
            <p:nvPr/>
          </p:nvSpPr>
          <p:spPr>
            <a:xfrm>
              <a:off x="7737283" y="2466781"/>
              <a:ext cx="641986" cy="641984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2358" name="Graphic 52357">
              <a:extLst>
                <a:ext uri="{FF2B5EF4-FFF2-40B4-BE49-F238E27FC236}">
                  <a16:creationId xmlns:a16="http://schemas.microsoft.com/office/drawing/2014/main" id="{6E62749C-9D6E-4EFA-BFCF-7473A4D77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17358" t="1037" r="17358" b="1037"/>
            <a:stretch>
              <a:fillRect/>
            </a:stretch>
          </p:blipFill>
          <p:spPr>
            <a:xfrm>
              <a:off x="7768794" y="2498288"/>
              <a:ext cx="578958" cy="578956"/>
            </a:xfrm>
            <a:custGeom>
              <a:avLst/>
              <a:gdLst>
                <a:gd name="connsiteX0" fmla="*/ 320993 w 641986"/>
                <a:gd name="connsiteY0" fmla="*/ 0 h 641984"/>
                <a:gd name="connsiteX1" fmla="*/ 641986 w 641986"/>
                <a:gd name="connsiteY1" fmla="*/ 320992 h 641984"/>
                <a:gd name="connsiteX2" fmla="*/ 320993 w 641986"/>
                <a:gd name="connsiteY2" fmla="*/ 641984 h 641984"/>
                <a:gd name="connsiteX3" fmla="*/ 0 w 641986"/>
                <a:gd name="connsiteY3" fmla="*/ 320992 h 641984"/>
                <a:gd name="connsiteX4" fmla="*/ 320993 w 641986"/>
                <a:gd name="connsiteY4" fmla="*/ 0 h 641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986" h="641984">
                  <a:moveTo>
                    <a:pt x="320993" y="0"/>
                  </a:moveTo>
                  <a:cubicBezTo>
                    <a:pt x="498273" y="0"/>
                    <a:pt x="641986" y="143713"/>
                    <a:pt x="641986" y="320992"/>
                  </a:cubicBezTo>
                  <a:cubicBezTo>
                    <a:pt x="641986" y="498271"/>
                    <a:pt x="498273" y="641984"/>
                    <a:pt x="320993" y="641984"/>
                  </a:cubicBezTo>
                  <a:cubicBezTo>
                    <a:pt x="143713" y="641984"/>
                    <a:pt x="0" y="498271"/>
                    <a:pt x="0" y="320992"/>
                  </a:cubicBezTo>
                  <a:cubicBezTo>
                    <a:pt x="0" y="143713"/>
                    <a:pt x="143713" y="0"/>
                    <a:pt x="320993" y="0"/>
                  </a:cubicBezTo>
                  <a:close/>
                </a:path>
              </a:pathLst>
            </a:custGeom>
          </p:spPr>
        </p:pic>
      </p:grpSp>
      <p:grpSp>
        <p:nvGrpSpPr>
          <p:cNvPr id="52373" name="Group 52372">
            <a:extLst>
              <a:ext uri="{FF2B5EF4-FFF2-40B4-BE49-F238E27FC236}">
                <a16:creationId xmlns:a16="http://schemas.microsoft.com/office/drawing/2014/main" id="{309715EB-29B4-B4F8-EA14-11BCA25D3586}"/>
              </a:ext>
            </a:extLst>
          </p:cNvPr>
          <p:cNvGrpSpPr/>
          <p:nvPr/>
        </p:nvGrpSpPr>
        <p:grpSpPr>
          <a:xfrm>
            <a:off x="6016429" y="2466831"/>
            <a:ext cx="641986" cy="641984"/>
            <a:chOff x="6012630" y="2466781"/>
            <a:chExt cx="641986" cy="641984"/>
          </a:xfrm>
        </p:grpSpPr>
        <p:sp>
          <p:nvSpPr>
            <p:cNvPr id="52281" name="Oval 52280">
              <a:extLst>
                <a:ext uri="{FF2B5EF4-FFF2-40B4-BE49-F238E27FC236}">
                  <a16:creationId xmlns:a16="http://schemas.microsoft.com/office/drawing/2014/main" id="{3A091EA6-A5C4-2D6C-E26C-EB0FB6FE5E0A}"/>
                </a:ext>
              </a:extLst>
            </p:cNvPr>
            <p:cNvSpPr/>
            <p:nvPr/>
          </p:nvSpPr>
          <p:spPr>
            <a:xfrm>
              <a:off x="6012630" y="2466781"/>
              <a:ext cx="641986" cy="641984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2357" name="Graphic 52356">
              <a:extLst>
                <a:ext uri="{FF2B5EF4-FFF2-40B4-BE49-F238E27FC236}">
                  <a16:creationId xmlns:a16="http://schemas.microsoft.com/office/drawing/2014/main" id="{72729301-0D21-0869-6922-6E0A643CA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l="8837" t="1037" r="25878" b="1037"/>
            <a:stretch>
              <a:fillRect/>
            </a:stretch>
          </p:blipFill>
          <p:spPr>
            <a:xfrm>
              <a:off x="6044143" y="2498295"/>
              <a:ext cx="578958" cy="578956"/>
            </a:xfrm>
            <a:custGeom>
              <a:avLst/>
              <a:gdLst>
                <a:gd name="connsiteX0" fmla="*/ 320993 w 641986"/>
                <a:gd name="connsiteY0" fmla="*/ 0 h 641984"/>
                <a:gd name="connsiteX1" fmla="*/ 641986 w 641986"/>
                <a:gd name="connsiteY1" fmla="*/ 320992 h 641984"/>
                <a:gd name="connsiteX2" fmla="*/ 320993 w 641986"/>
                <a:gd name="connsiteY2" fmla="*/ 641984 h 641984"/>
                <a:gd name="connsiteX3" fmla="*/ 0 w 641986"/>
                <a:gd name="connsiteY3" fmla="*/ 320992 h 641984"/>
                <a:gd name="connsiteX4" fmla="*/ 320993 w 641986"/>
                <a:gd name="connsiteY4" fmla="*/ 0 h 641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986" h="641984">
                  <a:moveTo>
                    <a:pt x="320993" y="0"/>
                  </a:moveTo>
                  <a:cubicBezTo>
                    <a:pt x="498273" y="0"/>
                    <a:pt x="641986" y="143713"/>
                    <a:pt x="641986" y="320992"/>
                  </a:cubicBezTo>
                  <a:cubicBezTo>
                    <a:pt x="641986" y="498271"/>
                    <a:pt x="498273" y="641984"/>
                    <a:pt x="320993" y="641984"/>
                  </a:cubicBezTo>
                  <a:cubicBezTo>
                    <a:pt x="143713" y="641984"/>
                    <a:pt x="0" y="498271"/>
                    <a:pt x="0" y="320992"/>
                  </a:cubicBezTo>
                  <a:cubicBezTo>
                    <a:pt x="0" y="143713"/>
                    <a:pt x="143713" y="0"/>
                    <a:pt x="320993" y="0"/>
                  </a:cubicBezTo>
                  <a:close/>
                </a:path>
              </a:pathLst>
            </a:custGeom>
          </p:spPr>
        </p:pic>
      </p:grpSp>
      <p:grpSp>
        <p:nvGrpSpPr>
          <p:cNvPr id="52376" name="Group 52375">
            <a:extLst>
              <a:ext uri="{FF2B5EF4-FFF2-40B4-BE49-F238E27FC236}">
                <a16:creationId xmlns:a16="http://schemas.microsoft.com/office/drawing/2014/main" id="{5E034EB9-37A5-ECFA-7C8E-A3B4A5FB13DA}"/>
              </a:ext>
            </a:extLst>
          </p:cNvPr>
          <p:cNvGrpSpPr/>
          <p:nvPr/>
        </p:nvGrpSpPr>
        <p:grpSpPr>
          <a:xfrm>
            <a:off x="5501289" y="3181863"/>
            <a:ext cx="641986" cy="641984"/>
            <a:chOff x="5497490" y="3181813"/>
            <a:chExt cx="641986" cy="641984"/>
          </a:xfrm>
        </p:grpSpPr>
        <p:sp>
          <p:nvSpPr>
            <p:cNvPr id="52280" name="Oval 52279">
              <a:extLst>
                <a:ext uri="{FF2B5EF4-FFF2-40B4-BE49-F238E27FC236}">
                  <a16:creationId xmlns:a16="http://schemas.microsoft.com/office/drawing/2014/main" id="{F11819F9-9FF2-AE9D-D993-A8D031600B16}"/>
                </a:ext>
              </a:extLst>
            </p:cNvPr>
            <p:cNvSpPr/>
            <p:nvPr/>
          </p:nvSpPr>
          <p:spPr>
            <a:xfrm>
              <a:off x="5497490" y="3181813"/>
              <a:ext cx="641986" cy="641984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2356" name="Graphic 52355">
              <a:extLst>
                <a:ext uri="{FF2B5EF4-FFF2-40B4-BE49-F238E27FC236}">
                  <a16:creationId xmlns:a16="http://schemas.microsoft.com/office/drawing/2014/main" id="{3615095C-DB69-8CB6-77FB-BE51540485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8837" t="1037" r="25878" b="1037"/>
            <a:stretch>
              <a:fillRect/>
            </a:stretch>
          </p:blipFill>
          <p:spPr>
            <a:xfrm>
              <a:off x="5529004" y="3213334"/>
              <a:ext cx="578958" cy="578956"/>
            </a:xfrm>
            <a:custGeom>
              <a:avLst/>
              <a:gdLst>
                <a:gd name="connsiteX0" fmla="*/ 320993 w 641986"/>
                <a:gd name="connsiteY0" fmla="*/ 0 h 641984"/>
                <a:gd name="connsiteX1" fmla="*/ 641986 w 641986"/>
                <a:gd name="connsiteY1" fmla="*/ 320992 h 641984"/>
                <a:gd name="connsiteX2" fmla="*/ 320993 w 641986"/>
                <a:gd name="connsiteY2" fmla="*/ 641984 h 641984"/>
                <a:gd name="connsiteX3" fmla="*/ 0 w 641986"/>
                <a:gd name="connsiteY3" fmla="*/ 320992 h 641984"/>
                <a:gd name="connsiteX4" fmla="*/ 320993 w 641986"/>
                <a:gd name="connsiteY4" fmla="*/ 0 h 641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986" h="641984">
                  <a:moveTo>
                    <a:pt x="320993" y="0"/>
                  </a:moveTo>
                  <a:cubicBezTo>
                    <a:pt x="498273" y="0"/>
                    <a:pt x="641986" y="143713"/>
                    <a:pt x="641986" y="320992"/>
                  </a:cubicBezTo>
                  <a:cubicBezTo>
                    <a:pt x="641986" y="498271"/>
                    <a:pt x="498273" y="641984"/>
                    <a:pt x="320993" y="641984"/>
                  </a:cubicBezTo>
                  <a:cubicBezTo>
                    <a:pt x="143713" y="641984"/>
                    <a:pt x="0" y="498271"/>
                    <a:pt x="0" y="320992"/>
                  </a:cubicBezTo>
                  <a:cubicBezTo>
                    <a:pt x="0" y="143713"/>
                    <a:pt x="143713" y="0"/>
                    <a:pt x="320993" y="0"/>
                  </a:cubicBezTo>
                  <a:close/>
                </a:path>
              </a:pathLst>
            </a:custGeom>
          </p:spPr>
        </p:pic>
      </p:grpSp>
      <p:grpSp>
        <p:nvGrpSpPr>
          <p:cNvPr id="52370" name="Group 52369">
            <a:extLst>
              <a:ext uri="{FF2B5EF4-FFF2-40B4-BE49-F238E27FC236}">
                <a16:creationId xmlns:a16="http://schemas.microsoft.com/office/drawing/2014/main" id="{E7762D75-D908-EA0F-1BA3-DBD57448156A}"/>
              </a:ext>
            </a:extLst>
          </p:cNvPr>
          <p:cNvGrpSpPr/>
          <p:nvPr/>
        </p:nvGrpSpPr>
        <p:grpSpPr>
          <a:xfrm>
            <a:off x="8239773" y="3184858"/>
            <a:ext cx="641986" cy="641984"/>
            <a:chOff x="8235974" y="3184808"/>
            <a:chExt cx="641986" cy="641984"/>
          </a:xfrm>
        </p:grpSpPr>
        <p:sp>
          <p:nvSpPr>
            <p:cNvPr id="52283" name="Oval 52282">
              <a:extLst>
                <a:ext uri="{FF2B5EF4-FFF2-40B4-BE49-F238E27FC236}">
                  <a16:creationId xmlns:a16="http://schemas.microsoft.com/office/drawing/2014/main" id="{74B757AD-8C71-FE84-46B5-4BDE0A69385C}"/>
                </a:ext>
              </a:extLst>
            </p:cNvPr>
            <p:cNvSpPr/>
            <p:nvPr/>
          </p:nvSpPr>
          <p:spPr>
            <a:xfrm>
              <a:off x="8235974" y="3184808"/>
              <a:ext cx="641986" cy="641984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2359" name="Graphic 52358">
              <a:extLst>
                <a:ext uri="{FF2B5EF4-FFF2-40B4-BE49-F238E27FC236}">
                  <a16:creationId xmlns:a16="http://schemas.microsoft.com/office/drawing/2014/main" id="{AE729D1E-1B9E-2FF6-DC53-1EA576DC5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l="17358" t="1037" r="17358" b="1037"/>
            <a:stretch>
              <a:fillRect/>
            </a:stretch>
          </p:blipFill>
          <p:spPr>
            <a:xfrm>
              <a:off x="8267473" y="3216316"/>
              <a:ext cx="578958" cy="578956"/>
            </a:xfrm>
            <a:custGeom>
              <a:avLst/>
              <a:gdLst>
                <a:gd name="connsiteX0" fmla="*/ 320993 w 641986"/>
                <a:gd name="connsiteY0" fmla="*/ 0 h 641984"/>
                <a:gd name="connsiteX1" fmla="*/ 641986 w 641986"/>
                <a:gd name="connsiteY1" fmla="*/ 320992 h 641984"/>
                <a:gd name="connsiteX2" fmla="*/ 320993 w 641986"/>
                <a:gd name="connsiteY2" fmla="*/ 641984 h 641984"/>
                <a:gd name="connsiteX3" fmla="*/ 0 w 641986"/>
                <a:gd name="connsiteY3" fmla="*/ 320992 h 641984"/>
                <a:gd name="connsiteX4" fmla="*/ 320993 w 641986"/>
                <a:gd name="connsiteY4" fmla="*/ 0 h 641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986" h="641984">
                  <a:moveTo>
                    <a:pt x="320993" y="0"/>
                  </a:moveTo>
                  <a:cubicBezTo>
                    <a:pt x="498273" y="0"/>
                    <a:pt x="641986" y="143713"/>
                    <a:pt x="641986" y="320992"/>
                  </a:cubicBezTo>
                  <a:cubicBezTo>
                    <a:pt x="641986" y="498271"/>
                    <a:pt x="498273" y="641984"/>
                    <a:pt x="320993" y="641984"/>
                  </a:cubicBezTo>
                  <a:cubicBezTo>
                    <a:pt x="143713" y="641984"/>
                    <a:pt x="0" y="498271"/>
                    <a:pt x="0" y="320992"/>
                  </a:cubicBezTo>
                  <a:cubicBezTo>
                    <a:pt x="0" y="143713"/>
                    <a:pt x="143713" y="0"/>
                    <a:pt x="320993" y="0"/>
                  </a:cubicBezTo>
                  <a:close/>
                </a:path>
              </a:pathLst>
            </a:custGeom>
          </p:spPr>
        </p:pic>
      </p:grpSp>
      <p:grpSp>
        <p:nvGrpSpPr>
          <p:cNvPr id="52375" name="Group 52374">
            <a:extLst>
              <a:ext uri="{FF2B5EF4-FFF2-40B4-BE49-F238E27FC236}">
                <a16:creationId xmlns:a16="http://schemas.microsoft.com/office/drawing/2014/main" id="{4ED8F72A-3017-DEE0-F5BC-FC0D386AF94C}"/>
              </a:ext>
            </a:extLst>
          </p:cNvPr>
          <p:cNvGrpSpPr/>
          <p:nvPr/>
        </p:nvGrpSpPr>
        <p:grpSpPr>
          <a:xfrm>
            <a:off x="5502401" y="4039907"/>
            <a:ext cx="641986" cy="641984"/>
            <a:chOff x="5498602" y="4039857"/>
            <a:chExt cx="641986" cy="641984"/>
          </a:xfrm>
        </p:grpSpPr>
        <p:sp>
          <p:nvSpPr>
            <p:cNvPr id="52279" name="Oval 52278">
              <a:extLst>
                <a:ext uri="{FF2B5EF4-FFF2-40B4-BE49-F238E27FC236}">
                  <a16:creationId xmlns:a16="http://schemas.microsoft.com/office/drawing/2014/main" id="{1D98DC78-A383-EC3F-6241-226A9FB4ED7B}"/>
                </a:ext>
              </a:extLst>
            </p:cNvPr>
            <p:cNvSpPr/>
            <p:nvPr/>
          </p:nvSpPr>
          <p:spPr>
            <a:xfrm>
              <a:off x="5498602" y="4039857"/>
              <a:ext cx="641986" cy="641984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2355" name="Graphic 52354">
              <a:extLst>
                <a:ext uri="{FF2B5EF4-FFF2-40B4-BE49-F238E27FC236}">
                  <a16:creationId xmlns:a16="http://schemas.microsoft.com/office/drawing/2014/main" id="{305D5B52-4742-44CF-9028-4C4BD659EB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 l="17358" t="1037" r="17358" b="1037"/>
            <a:stretch>
              <a:fillRect/>
            </a:stretch>
          </p:blipFill>
          <p:spPr>
            <a:xfrm>
              <a:off x="5530113" y="4071371"/>
              <a:ext cx="578958" cy="578956"/>
            </a:xfrm>
            <a:custGeom>
              <a:avLst/>
              <a:gdLst>
                <a:gd name="connsiteX0" fmla="*/ 320993 w 641986"/>
                <a:gd name="connsiteY0" fmla="*/ 0 h 641984"/>
                <a:gd name="connsiteX1" fmla="*/ 641986 w 641986"/>
                <a:gd name="connsiteY1" fmla="*/ 320992 h 641984"/>
                <a:gd name="connsiteX2" fmla="*/ 320993 w 641986"/>
                <a:gd name="connsiteY2" fmla="*/ 641984 h 641984"/>
                <a:gd name="connsiteX3" fmla="*/ 0 w 641986"/>
                <a:gd name="connsiteY3" fmla="*/ 320992 h 641984"/>
                <a:gd name="connsiteX4" fmla="*/ 320993 w 641986"/>
                <a:gd name="connsiteY4" fmla="*/ 0 h 641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986" h="641984">
                  <a:moveTo>
                    <a:pt x="320993" y="0"/>
                  </a:moveTo>
                  <a:cubicBezTo>
                    <a:pt x="498273" y="0"/>
                    <a:pt x="641986" y="143713"/>
                    <a:pt x="641986" y="320992"/>
                  </a:cubicBezTo>
                  <a:cubicBezTo>
                    <a:pt x="641986" y="498271"/>
                    <a:pt x="498273" y="641984"/>
                    <a:pt x="320993" y="641984"/>
                  </a:cubicBezTo>
                  <a:cubicBezTo>
                    <a:pt x="143713" y="641984"/>
                    <a:pt x="0" y="498271"/>
                    <a:pt x="0" y="320992"/>
                  </a:cubicBezTo>
                  <a:cubicBezTo>
                    <a:pt x="0" y="143713"/>
                    <a:pt x="143713" y="0"/>
                    <a:pt x="320993" y="0"/>
                  </a:cubicBezTo>
                  <a:close/>
                </a:path>
              </a:pathLst>
            </a:custGeom>
          </p:spPr>
        </p:pic>
      </p:grpSp>
      <p:grpSp>
        <p:nvGrpSpPr>
          <p:cNvPr id="52369" name="Group 52368">
            <a:extLst>
              <a:ext uri="{FF2B5EF4-FFF2-40B4-BE49-F238E27FC236}">
                <a16:creationId xmlns:a16="http://schemas.microsoft.com/office/drawing/2014/main" id="{D6527A4E-B382-184F-606F-AB6B684F4756}"/>
              </a:ext>
            </a:extLst>
          </p:cNvPr>
          <p:cNvGrpSpPr/>
          <p:nvPr/>
        </p:nvGrpSpPr>
        <p:grpSpPr>
          <a:xfrm>
            <a:off x="8239931" y="4040329"/>
            <a:ext cx="641986" cy="641984"/>
            <a:chOff x="8236132" y="4040279"/>
            <a:chExt cx="641986" cy="641984"/>
          </a:xfrm>
        </p:grpSpPr>
        <p:sp>
          <p:nvSpPr>
            <p:cNvPr id="52284" name="Oval 52283">
              <a:extLst>
                <a:ext uri="{FF2B5EF4-FFF2-40B4-BE49-F238E27FC236}">
                  <a16:creationId xmlns:a16="http://schemas.microsoft.com/office/drawing/2014/main" id="{38B9F67D-61DA-65F6-2FC2-6642C41C920C}"/>
                </a:ext>
              </a:extLst>
            </p:cNvPr>
            <p:cNvSpPr/>
            <p:nvPr/>
          </p:nvSpPr>
          <p:spPr>
            <a:xfrm>
              <a:off x="8236132" y="4040279"/>
              <a:ext cx="641986" cy="641984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2360" name="Graphic 52359">
              <a:extLst>
                <a:ext uri="{FF2B5EF4-FFF2-40B4-BE49-F238E27FC236}">
                  <a16:creationId xmlns:a16="http://schemas.microsoft.com/office/drawing/2014/main" id="{6BF94BE9-7490-66EF-281E-75FCADE67A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 l="17358" t="1037" r="17358" b="1037"/>
            <a:stretch>
              <a:fillRect/>
            </a:stretch>
          </p:blipFill>
          <p:spPr>
            <a:xfrm>
              <a:off x="8267646" y="4071789"/>
              <a:ext cx="578958" cy="578956"/>
            </a:xfrm>
            <a:custGeom>
              <a:avLst/>
              <a:gdLst>
                <a:gd name="connsiteX0" fmla="*/ 320993 w 641986"/>
                <a:gd name="connsiteY0" fmla="*/ 0 h 641984"/>
                <a:gd name="connsiteX1" fmla="*/ 641986 w 641986"/>
                <a:gd name="connsiteY1" fmla="*/ 320992 h 641984"/>
                <a:gd name="connsiteX2" fmla="*/ 320993 w 641986"/>
                <a:gd name="connsiteY2" fmla="*/ 641984 h 641984"/>
                <a:gd name="connsiteX3" fmla="*/ 0 w 641986"/>
                <a:gd name="connsiteY3" fmla="*/ 320992 h 641984"/>
                <a:gd name="connsiteX4" fmla="*/ 320993 w 641986"/>
                <a:gd name="connsiteY4" fmla="*/ 0 h 641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986" h="641984">
                  <a:moveTo>
                    <a:pt x="320993" y="0"/>
                  </a:moveTo>
                  <a:cubicBezTo>
                    <a:pt x="498273" y="0"/>
                    <a:pt x="641986" y="143713"/>
                    <a:pt x="641986" y="320992"/>
                  </a:cubicBezTo>
                  <a:cubicBezTo>
                    <a:pt x="641986" y="498271"/>
                    <a:pt x="498273" y="641984"/>
                    <a:pt x="320993" y="641984"/>
                  </a:cubicBezTo>
                  <a:cubicBezTo>
                    <a:pt x="143713" y="641984"/>
                    <a:pt x="0" y="498271"/>
                    <a:pt x="0" y="320992"/>
                  </a:cubicBezTo>
                  <a:cubicBezTo>
                    <a:pt x="0" y="143713"/>
                    <a:pt x="143713" y="0"/>
                    <a:pt x="320993" y="0"/>
                  </a:cubicBezTo>
                  <a:close/>
                </a:path>
              </a:pathLst>
            </a:custGeom>
          </p:spPr>
        </p:pic>
      </p:grpSp>
      <p:grpSp>
        <p:nvGrpSpPr>
          <p:cNvPr id="52374" name="Group 52373">
            <a:extLst>
              <a:ext uri="{FF2B5EF4-FFF2-40B4-BE49-F238E27FC236}">
                <a16:creationId xmlns:a16="http://schemas.microsoft.com/office/drawing/2014/main" id="{9D450963-9609-3152-B7A0-91D142695DD5}"/>
              </a:ext>
            </a:extLst>
          </p:cNvPr>
          <p:cNvGrpSpPr/>
          <p:nvPr/>
        </p:nvGrpSpPr>
        <p:grpSpPr>
          <a:xfrm>
            <a:off x="6017131" y="4772236"/>
            <a:ext cx="641986" cy="641984"/>
            <a:chOff x="6013332" y="4772186"/>
            <a:chExt cx="641986" cy="641984"/>
          </a:xfrm>
        </p:grpSpPr>
        <p:sp>
          <p:nvSpPr>
            <p:cNvPr id="52278" name="Oval 52277">
              <a:extLst>
                <a:ext uri="{FF2B5EF4-FFF2-40B4-BE49-F238E27FC236}">
                  <a16:creationId xmlns:a16="http://schemas.microsoft.com/office/drawing/2014/main" id="{7A69C06A-20E2-D77D-A04B-57C6571F7CEF}"/>
                </a:ext>
              </a:extLst>
            </p:cNvPr>
            <p:cNvSpPr/>
            <p:nvPr/>
          </p:nvSpPr>
          <p:spPr>
            <a:xfrm>
              <a:off x="6013332" y="4772186"/>
              <a:ext cx="641986" cy="641984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2354" name="Graphic 52353">
              <a:extLst>
                <a:ext uri="{FF2B5EF4-FFF2-40B4-BE49-F238E27FC236}">
                  <a16:creationId xmlns:a16="http://schemas.microsoft.com/office/drawing/2014/main" id="{046C9C08-B558-4D03-6A99-B5F89198C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 l="17358" t="1037" r="17358" b="1037"/>
            <a:stretch>
              <a:fillRect/>
            </a:stretch>
          </p:blipFill>
          <p:spPr>
            <a:xfrm>
              <a:off x="6044846" y="4803700"/>
              <a:ext cx="578958" cy="578956"/>
            </a:xfrm>
            <a:custGeom>
              <a:avLst/>
              <a:gdLst>
                <a:gd name="connsiteX0" fmla="*/ 320993 w 641986"/>
                <a:gd name="connsiteY0" fmla="*/ 0 h 641984"/>
                <a:gd name="connsiteX1" fmla="*/ 641986 w 641986"/>
                <a:gd name="connsiteY1" fmla="*/ 320992 h 641984"/>
                <a:gd name="connsiteX2" fmla="*/ 320993 w 641986"/>
                <a:gd name="connsiteY2" fmla="*/ 641984 h 641984"/>
                <a:gd name="connsiteX3" fmla="*/ 0 w 641986"/>
                <a:gd name="connsiteY3" fmla="*/ 320992 h 641984"/>
                <a:gd name="connsiteX4" fmla="*/ 320993 w 641986"/>
                <a:gd name="connsiteY4" fmla="*/ 0 h 641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986" h="641984">
                  <a:moveTo>
                    <a:pt x="320993" y="0"/>
                  </a:moveTo>
                  <a:cubicBezTo>
                    <a:pt x="498273" y="0"/>
                    <a:pt x="641986" y="143713"/>
                    <a:pt x="641986" y="320992"/>
                  </a:cubicBezTo>
                  <a:cubicBezTo>
                    <a:pt x="641986" y="498271"/>
                    <a:pt x="498273" y="641984"/>
                    <a:pt x="320993" y="641984"/>
                  </a:cubicBezTo>
                  <a:cubicBezTo>
                    <a:pt x="143713" y="641984"/>
                    <a:pt x="0" y="498271"/>
                    <a:pt x="0" y="320992"/>
                  </a:cubicBezTo>
                  <a:cubicBezTo>
                    <a:pt x="0" y="143713"/>
                    <a:pt x="143713" y="0"/>
                    <a:pt x="320993" y="0"/>
                  </a:cubicBezTo>
                  <a:close/>
                </a:path>
              </a:pathLst>
            </a:custGeom>
          </p:spPr>
        </p:pic>
      </p:grpSp>
      <p:grpSp>
        <p:nvGrpSpPr>
          <p:cNvPr id="52368" name="Group 52367">
            <a:extLst>
              <a:ext uri="{FF2B5EF4-FFF2-40B4-BE49-F238E27FC236}">
                <a16:creationId xmlns:a16="http://schemas.microsoft.com/office/drawing/2014/main" id="{9116618F-5AD0-7262-B4A8-54E878CF8873}"/>
              </a:ext>
            </a:extLst>
          </p:cNvPr>
          <p:cNvGrpSpPr/>
          <p:nvPr/>
        </p:nvGrpSpPr>
        <p:grpSpPr>
          <a:xfrm>
            <a:off x="7742387" y="4771669"/>
            <a:ext cx="641986" cy="641984"/>
            <a:chOff x="7738588" y="4771619"/>
            <a:chExt cx="641986" cy="641984"/>
          </a:xfrm>
        </p:grpSpPr>
        <p:sp>
          <p:nvSpPr>
            <p:cNvPr id="52277" name="Oval 52276">
              <a:extLst>
                <a:ext uri="{FF2B5EF4-FFF2-40B4-BE49-F238E27FC236}">
                  <a16:creationId xmlns:a16="http://schemas.microsoft.com/office/drawing/2014/main" id="{1FDC4D79-030F-A563-2515-45DFC90E7B4C}"/>
                </a:ext>
              </a:extLst>
            </p:cNvPr>
            <p:cNvSpPr/>
            <p:nvPr/>
          </p:nvSpPr>
          <p:spPr>
            <a:xfrm>
              <a:off x="7738588" y="4771619"/>
              <a:ext cx="641986" cy="641984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2353" name="Graphic 52352">
              <a:extLst>
                <a:ext uri="{FF2B5EF4-FFF2-40B4-BE49-F238E27FC236}">
                  <a16:creationId xmlns:a16="http://schemas.microsoft.com/office/drawing/2014/main" id="{C2E043CE-EC19-4DB2-2D3A-FEB55E33B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 l="8837" t="1037" r="25878" b="1037"/>
            <a:stretch>
              <a:fillRect/>
            </a:stretch>
          </p:blipFill>
          <p:spPr>
            <a:xfrm>
              <a:off x="7770102" y="4803129"/>
              <a:ext cx="578958" cy="578956"/>
            </a:xfrm>
            <a:custGeom>
              <a:avLst/>
              <a:gdLst>
                <a:gd name="connsiteX0" fmla="*/ 320993 w 641986"/>
                <a:gd name="connsiteY0" fmla="*/ 0 h 641984"/>
                <a:gd name="connsiteX1" fmla="*/ 641986 w 641986"/>
                <a:gd name="connsiteY1" fmla="*/ 320992 h 641984"/>
                <a:gd name="connsiteX2" fmla="*/ 320993 w 641986"/>
                <a:gd name="connsiteY2" fmla="*/ 641984 h 641984"/>
                <a:gd name="connsiteX3" fmla="*/ 0 w 641986"/>
                <a:gd name="connsiteY3" fmla="*/ 320992 h 641984"/>
                <a:gd name="connsiteX4" fmla="*/ 320993 w 641986"/>
                <a:gd name="connsiteY4" fmla="*/ 0 h 641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986" h="641984">
                  <a:moveTo>
                    <a:pt x="320993" y="0"/>
                  </a:moveTo>
                  <a:cubicBezTo>
                    <a:pt x="498273" y="0"/>
                    <a:pt x="641986" y="143713"/>
                    <a:pt x="641986" y="320992"/>
                  </a:cubicBezTo>
                  <a:cubicBezTo>
                    <a:pt x="641986" y="498271"/>
                    <a:pt x="498273" y="641984"/>
                    <a:pt x="320993" y="641984"/>
                  </a:cubicBezTo>
                  <a:cubicBezTo>
                    <a:pt x="143713" y="641984"/>
                    <a:pt x="0" y="498271"/>
                    <a:pt x="0" y="320992"/>
                  </a:cubicBezTo>
                  <a:cubicBezTo>
                    <a:pt x="0" y="143713"/>
                    <a:pt x="143713" y="0"/>
                    <a:pt x="320993" y="0"/>
                  </a:cubicBezTo>
                  <a:close/>
                </a:path>
              </a:pathLst>
            </a:custGeom>
          </p:spPr>
        </p:pic>
      </p:grpSp>
      <p:grpSp>
        <p:nvGrpSpPr>
          <p:cNvPr id="52367" name="Group 52366">
            <a:extLst>
              <a:ext uri="{FF2B5EF4-FFF2-40B4-BE49-F238E27FC236}">
                <a16:creationId xmlns:a16="http://schemas.microsoft.com/office/drawing/2014/main" id="{77A3512D-525E-9B39-4F0B-2DA1AEA88812}"/>
              </a:ext>
            </a:extLst>
          </p:cNvPr>
          <p:cNvGrpSpPr/>
          <p:nvPr/>
        </p:nvGrpSpPr>
        <p:grpSpPr>
          <a:xfrm>
            <a:off x="6870766" y="5045476"/>
            <a:ext cx="641986" cy="641984"/>
            <a:chOff x="6866967" y="5045426"/>
            <a:chExt cx="641986" cy="641984"/>
          </a:xfrm>
        </p:grpSpPr>
        <p:sp>
          <p:nvSpPr>
            <p:cNvPr id="52276" name="Oval 52275">
              <a:extLst>
                <a:ext uri="{FF2B5EF4-FFF2-40B4-BE49-F238E27FC236}">
                  <a16:creationId xmlns:a16="http://schemas.microsoft.com/office/drawing/2014/main" id="{2A0F6CE7-9968-9D37-B4FA-C909532AC38A}"/>
                </a:ext>
              </a:extLst>
            </p:cNvPr>
            <p:cNvSpPr/>
            <p:nvPr/>
          </p:nvSpPr>
          <p:spPr>
            <a:xfrm>
              <a:off x="6866967" y="5045426"/>
              <a:ext cx="641986" cy="641984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2361" name="Graphic 52360">
              <a:extLst>
                <a:ext uri="{FF2B5EF4-FFF2-40B4-BE49-F238E27FC236}">
                  <a16:creationId xmlns:a16="http://schemas.microsoft.com/office/drawing/2014/main" id="{B3B3630A-54A0-638A-AE9E-BED41F3CB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rcRect l="17358" t="1037" r="17358" b="1037"/>
            <a:stretch>
              <a:fillRect/>
            </a:stretch>
          </p:blipFill>
          <p:spPr>
            <a:xfrm>
              <a:off x="6898481" y="5076940"/>
              <a:ext cx="578958" cy="578956"/>
            </a:xfrm>
            <a:custGeom>
              <a:avLst/>
              <a:gdLst>
                <a:gd name="connsiteX0" fmla="*/ 320993 w 641986"/>
                <a:gd name="connsiteY0" fmla="*/ 0 h 641984"/>
                <a:gd name="connsiteX1" fmla="*/ 641986 w 641986"/>
                <a:gd name="connsiteY1" fmla="*/ 320992 h 641984"/>
                <a:gd name="connsiteX2" fmla="*/ 320993 w 641986"/>
                <a:gd name="connsiteY2" fmla="*/ 641984 h 641984"/>
                <a:gd name="connsiteX3" fmla="*/ 0 w 641986"/>
                <a:gd name="connsiteY3" fmla="*/ 320992 h 641984"/>
                <a:gd name="connsiteX4" fmla="*/ 320993 w 641986"/>
                <a:gd name="connsiteY4" fmla="*/ 0 h 641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986" h="641984">
                  <a:moveTo>
                    <a:pt x="320993" y="0"/>
                  </a:moveTo>
                  <a:cubicBezTo>
                    <a:pt x="498273" y="0"/>
                    <a:pt x="641986" y="143713"/>
                    <a:pt x="641986" y="320992"/>
                  </a:cubicBezTo>
                  <a:cubicBezTo>
                    <a:pt x="641986" y="498271"/>
                    <a:pt x="498273" y="641984"/>
                    <a:pt x="320993" y="641984"/>
                  </a:cubicBezTo>
                  <a:cubicBezTo>
                    <a:pt x="143713" y="641984"/>
                    <a:pt x="0" y="498271"/>
                    <a:pt x="0" y="320992"/>
                  </a:cubicBezTo>
                  <a:cubicBezTo>
                    <a:pt x="0" y="143713"/>
                    <a:pt x="143713" y="0"/>
                    <a:pt x="320993" y="0"/>
                  </a:cubicBezTo>
                  <a:close/>
                </a:path>
              </a:pathLst>
            </a:custGeom>
          </p:spPr>
        </p:pic>
      </p:grpSp>
      <p:sp>
        <p:nvSpPr>
          <p:cNvPr id="52378" name="Text Box 7">
            <a:extLst>
              <a:ext uri="{FF2B5EF4-FFF2-40B4-BE49-F238E27FC236}">
                <a16:creationId xmlns:a16="http://schemas.microsoft.com/office/drawing/2014/main" id="{8D114D0E-3ADA-FA7E-88F2-38B35E627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4388" y="4145456"/>
            <a:ext cx="73096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r">
              <a:defRPr/>
            </a:pPr>
            <a:r>
              <a:rPr lang="en-US" sz="1400">
                <a:latin typeface="Barlow SemiBold" panose="00000700000000000000" pitchFamily="2" charset="0"/>
                <a:cs typeface="Arial" charset="0"/>
              </a:rPr>
              <a:t>Belgium</a:t>
            </a:r>
          </a:p>
          <a:p>
            <a:pPr algn="r">
              <a:defRPr/>
            </a:pPr>
            <a:r>
              <a:rPr lang="en-US" sz="1400">
                <a:latin typeface="Barlow SemiBold" panose="00000700000000000000" pitchFamily="2" charset="0"/>
                <a:cs typeface="Arial" charset="0"/>
              </a:rPr>
              <a:t>SBS/BVS</a:t>
            </a:r>
          </a:p>
        </p:txBody>
      </p:sp>
      <p:sp>
        <p:nvSpPr>
          <p:cNvPr id="52379" name="Text Box 10">
            <a:extLst>
              <a:ext uri="{FF2B5EF4-FFF2-40B4-BE49-F238E27FC236}">
                <a16:creationId xmlns:a16="http://schemas.microsoft.com/office/drawing/2014/main" id="{32858D23-F6C3-F0B3-D003-4315F842C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7512" y="3287412"/>
            <a:ext cx="70852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r">
              <a:defRPr/>
            </a:pPr>
            <a:r>
              <a:rPr lang="en-US" sz="1400">
                <a:latin typeface="Barlow SemiBold" panose="00000700000000000000" pitchFamily="2" charset="0"/>
                <a:cs typeface="Arial" charset="0"/>
              </a:rPr>
              <a:t>Denmark</a:t>
            </a:r>
          </a:p>
          <a:p>
            <a:pPr algn="r">
              <a:defRPr/>
            </a:pPr>
            <a:r>
              <a:rPr lang="en-US" sz="1400">
                <a:latin typeface="Barlow SemiBold" panose="00000700000000000000" pitchFamily="2" charset="0"/>
                <a:cs typeface="Arial" charset="0"/>
              </a:rPr>
              <a:t>DSBS</a:t>
            </a:r>
          </a:p>
        </p:txBody>
      </p:sp>
      <p:sp>
        <p:nvSpPr>
          <p:cNvPr id="52380" name="Text Box 13">
            <a:extLst>
              <a:ext uri="{FF2B5EF4-FFF2-40B4-BE49-F238E27FC236}">
                <a16:creationId xmlns:a16="http://schemas.microsoft.com/office/drawing/2014/main" id="{2C393053-8977-4B2C-AE9D-0CCBDE383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3746" y="2543805"/>
            <a:ext cx="61555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r">
              <a:defRPr/>
            </a:pPr>
            <a:r>
              <a:rPr lang="en-US" sz="1400">
                <a:latin typeface="Barlow SemiBold" panose="00000700000000000000" pitchFamily="2" charset="0"/>
                <a:cs typeface="Arial" charset="0"/>
              </a:rPr>
              <a:t>Finland </a:t>
            </a:r>
            <a:br>
              <a:rPr lang="en-US" sz="1400">
                <a:latin typeface="Barlow SemiBold" panose="00000700000000000000" pitchFamily="2" charset="0"/>
                <a:cs typeface="Arial" charset="0"/>
              </a:rPr>
            </a:br>
            <a:r>
              <a:rPr lang="en-US" sz="1400">
                <a:latin typeface="Barlow SemiBold" panose="00000700000000000000" pitchFamily="2" charset="0"/>
                <a:cs typeface="Arial" charset="0"/>
              </a:rPr>
              <a:t>SSL</a:t>
            </a:r>
          </a:p>
        </p:txBody>
      </p:sp>
      <p:sp>
        <p:nvSpPr>
          <p:cNvPr id="52381" name="Text Box 16">
            <a:extLst>
              <a:ext uri="{FF2B5EF4-FFF2-40B4-BE49-F238E27FC236}">
                <a16:creationId xmlns:a16="http://schemas.microsoft.com/office/drawing/2014/main" id="{051E0C21-25D1-E993-70AE-DD8C78F09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3662" y="1686407"/>
            <a:ext cx="55143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r>
              <a:rPr lang="en-US" sz="1400">
                <a:latin typeface="Barlow SemiBold" panose="00000700000000000000" pitchFamily="2" charset="0"/>
                <a:cs typeface="Arial" charset="0"/>
              </a:rPr>
              <a:t>France</a:t>
            </a:r>
          </a:p>
          <a:p>
            <a:pPr algn="ctr">
              <a:defRPr/>
            </a:pPr>
            <a:r>
              <a:rPr lang="en-US" sz="1400">
                <a:latin typeface="Barlow SemiBold" panose="00000700000000000000" pitchFamily="2" charset="0"/>
                <a:cs typeface="Arial" charset="0"/>
              </a:rPr>
              <a:t>SFdS</a:t>
            </a:r>
          </a:p>
        </p:txBody>
      </p:sp>
      <p:sp>
        <p:nvSpPr>
          <p:cNvPr id="52382" name="Text Box 19">
            <a:extLst>
              <a:ext uri="{FF2B5EF4-FFF2-40B4-BE49-F238E27FC236}">
                <a16:creationId xmlns:a16="http://schemas.microsoft.com/office/drawing/2014/main" id="{ECE69F2A-F58E-4BAC-C1FB-367AC471D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4624" y="2572380"/>
            <a:ext cx="70371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1400">
                <a:latin typeface="Barlow SemiBold" panose="00000700000000000000" pitchFamily="2" charset="0"/>
                <a:cs typeface="Arial" charset="0"/>
              </a:rPr>
              <a:t>Germany</a:t>
            </a:r>
          </a:p>
          <a:p>
            <a:pPr>
              <a:defRPr/>
            </a:pPr>
            <a:r>
              <a:rPr lang="en-US" sz="1400">
                <a:latin typeface="Barlow SemiBold" panose="00000700000000000000" pitchFamily="2" charset="0"/>
                <a:cs typeface="Arial" charset="0"/>
              </a:rPr>
              <a:t>APF</a:t>
            </a:r>
          </a:p>
        </p:txBody>
      </p:sp>
      <p:sp>
        <p:nvSpPr>
          <p:cNvPr id="52383" name="Text Box 22">
            <a:extLst>
              <a:ext uri="{FF2B5EF4-FFF2-40B4-BE49-F238E27FC236}">
                <a16:creationId xmlns:a16="http://schemas.microsoft.com/office/drawing/2014/main" id="{1E7F09F4-3262-1653-8D71-08A29ED27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0547" y="3290407"/>
            <a:ext cx="33823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1400" dirty="0">
                <a:latin typeface="Barlow SemiBold" panose="00000700000000000000" pitchFamily="2" charset="0"/>
                <a:cs typeface="Arial" charset="0"/>
              </a:rPr>
              <a:t>Italy</a:t>
            </a:r>
          </a:p>
          <a:p>
            <a:pPr>
              <a:defRPr/>
            </a:pPr>
            <a:r>
              <a:rPr lang="en-US" sz="1400" dirty="0">
                <a:latin typeface="Barlow SemiBold" panose="00000700000000000000" pitchFamily="2" charset="0"/>
                <a:cs typeface="Arial" charset="0"/>
              </a:rPr>
              <a:t>IBIG</a:t>
            </a:r>
          </a:p>
        </p:txBody>
      </p:sp>
      <p:sp>
        <p:nvSpPr>
          <p:cNvPr id="52384" name="Text Box 25">
            <a:extLst>
              <a:ext uri="{FF2B5EF4-FFF2-40B4-BE49-F238E27FC236}">
                <a16:creationId xmlns:a16="http://schemas.microsoft.com/office/drawing/2014/main" id="{F49E2E81-6836-D4F2-49AD-1E261EF45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3740" y="4038156"/>
            <a:ext cx="9714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1400" dirty="0">
                <a:latin typeface="Barlow SemiBold" panose="00000700000000000000" pitchFamily="2" charset="0"/>
                <a:cs typeface="Arial" charset="0"/>
              </a:rPr>
              <a:t>The </a:t>
            </a:r>
            <a:br>
              <a:rPr lang="en-US" sz="1400" dirty="0">
                <a:latin typeface="Barlow SemiBold" panose="00000700000000000000" pitchFamily="2" charset="0"/>
                <a:cs typeface="Arial" charset="0"/>
              </a:rPr>
            </a:br>
            <a:r>
              <a:rPr lang="en-US" sz="1400" dirty="0">
                <a:latin typeface="Barlow SemiBold" panose="00000700000000000000" pitchFamily="2" charset="0"/>
                <a:cs typeface="Arial" charset="0"/>
              </a:rPr>
              <a:t>Netherlands</a:t>
            </a:r>
          </a:p>
          <a:p>
            <a:pPr>
              <a:defRPr/>
            </a:pPr>
            <a:r>
              <a:rPr lang="en-US" sz="1400" dirty="0">
                <a:latin typeface="Barlow SemiBold" panose="00000700000000000000" pitchFamily="2" charset="0"/>
                <a:cs typeface="Arial" charset="0"/>
              </a:rPr>
              <a:t>PSDM</a:t>
            </a:r>
          </a:p>
        </p:txBody>
      </p:sp>
      <p:sp>
        <p:nvSpPr>
          <p:cNvPr id="52385" name="Text Box 31">
            <a:extLst>
              <a:ext uri="{FF2B5EF4-FFF2-40B4-BE49-F238E27FC236}">
                <a16:creationId xmlns:a16="http://schemas.microsoft.com/office/drawing/2014/main" id="{DCB2DE48-F07E-006D-0857-CE4EF131E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1438" y="4907995"/>
            <a:ext cx="63639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dirty="0">
                <a:latin typeface="Barlow SemiBold" panose="00000700000000000000" pitchFamily="2" charset="0"/>
                <a:cs typeface="Arial" charset="0"/>
              </a:rPr>
              <a:t>Sweden</a:t>
            </a:r>
          </a:p>
          <a:p>
            <a:pPr>
              <a:defRPr/>
            </a:pPr>
            <a:r>
              <a:rPr lang="en-US" sz="1400" dirty="0">
                <a:latin typeface="Barlow SemiBold" panose="00000700000000000000" pitchFamily="2" charset="0"/>
                <a:cs typeface="Arial" charset="0"/>
              </a:rPr>
              <a:t>FMS</a:t>
            </a:r>
          </a:p>
        </p:txBody>
      </p:sp>
      <p:sp>
        <p:nvSpPr>
          <p:cNvPr id="52386" name="Text Box 34">
            <a:extLst>
              <a:ext uri="{FF2B5EF4-FFF2-40B4-BE49-F238E27FC236}">
                <a16:creationId xmlns:a16="http://schemas.microsoft.com/office/drawing/2014/main" id="{6BFDDD74-9C58-7860-CC1F-E8DBA529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5574" y="5734154"/>
            <a:ext cx="93775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r>
              <a:rPr lang="en-US" sz="1400" dirty="0">
                <a:latin typeface="Barlow SemiBold" panose="00000700000000000000" pitchFamily="2" charset="0"/>
                <a:cs typeface="Arial" charset="0"/>
              </a:rPr>
              <a:t>Switzerland</a:t>
            </a:r>
          </a:p>
          <a:p>
            <a:pPr algn="ctr">
              <a:defRPr/>
            </a:pPr>
            <a:r>
              <a:rPr lang="en-US" sz="1400" dirty="0">
                <a:latin typeface="Barlow SemiBold" panose="00000700000000000000" pitchFamily="2" charset="0"/>
                <a:cs typeface="Arial" charset="0"/>
              </a:rPr>
              <a:t>BBS</a:t>
            </a:r>
          </a:p>
        </p:txBody>
      </p:sp>
      <p:sp>
        <p:nvSpPr>
          <p:cNvPr id="52387" name="Text Box 37">
            <a:extLst>
              <a:ext uri="{FF2B5EF4-FFF2-40B4-BE49-F238E27FC236}">
                <a16:creationId xmlns:a16="http://schemas.microsoft.com/office/drawing/2014/main" id="{AB21EFAD-DD8F-7BCB-15BB-8E8855581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35" y="4877785"/>
            <a:ext cx="126156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r">
              <a:defRPr/>
            </a:pPr>
            <a:r>
              <a:rPr lang="en-US" sz="1400">
                <a:latin typeface="Barlow SemiBold" panose="00000700000000000000" pitchFamily="2" charset="0"/>
                <a:cs typeface="Arial" charset="0"/>
              </a:rPr>
              <a:t>United Kingdom</a:t>
            </a:r>
          </a:p>
          <a:p>
            <a:pPr algn="r">
              <a:defRPr/>
            </a:pPr>
            <a:r>
              <a:rPr lang="en-US" sz="1400">
                <a:latin typeface="Barlow SemiBold" panose="00000700000000000000" pitchFamily="2" charset="0"/>
                <a:cs typeface="Arial" charset="0"/>
              </a:rPr>
              <a:t>PSI</a:t>
            </a:r>
          </a:p>
        </p:txBody>
      </p:sp>
    </p:spTree>
    <p:extLst>
      <p:ext uri="{BB962C8B-B14F-4D97-AF65-F5344CB8AC3E}">
        <p14:creationId xmlns:p14="http://schemas.microsoft.com/office/powerpoint/2010/main" val="50990758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CA5C1A-ED22-6C21-F6C6-3FDFF85727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134C0D3-1659-8219-43C4-E06B72269DDF}"/>
              </a:ext>
            </a:extLst>
          </p:cNvPr>
          <p:cNvSpPr/>
          <p:nvPr/>
        </p:nvSpPr>
        <p:spPr>
          <a:xfrm>
            <a:off x="0" y="9831"/>
            <a:ext cx="12192000" cy="6855301"/>
          </a:xfrm>
          <a:custGeom>
            <a:avLst/>
            <a:gdLst>
              <a:gd name="connsiteX0" fmla="*/ 0 w 12192000"/>
              <a:gd name="connsiteY0" fmla="*/ 0 h 6855301"/>
              <a:gd name="connsiteX1" fmla="*/ 12192000 w 12192000"/>
              <a:gd name="connsiteY1" fmla="*/ 0 h 6855301"/>
              <a:gd name="connsiteX2" fmla="*/ 12192000 w 12192000"/>
              <a:gd name="connsiteY2" fmla="*/ 6855301 h 6855301"/>
              <a:gd name="connsiteX3" fmla="*/ 1399703 w 12192000"/>
              <a:gd name="connsiteY3" fmla="*/ 6855301 h 6855301"/>
              <a:gd name="connsiteX4" fmla="*/ 8255002 w 12192000"/>
              <a:gd name="connsiteY4" fmla="*/ 2 h 6855301"/>
              <a:gd name="connsiteX5" fmla="*/ 1105098 w 12192000"/>
              <a:gd name="connsiteY5" fmla="*/ 2 h 6855301"/>
              <a:gd name="connsiteX6" fmla="*/ 0 w 12192000"/>
              <a:gd name="connsiteY6" fmla="*/ 1105100 h 6855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5301">
                <a:moveTo>
                  <a:pt x="0" y="0"/>
                </a:moveTo>
                <a:lnTo>
                  <a:pt x="12192000" y="0"/>
                </a:lnTo>
                <a:lnTo>
                  <a:pt x="12192000" y="6855301"/>
                </a:lnTo>
                <a:lnTo>
                  <a:pt x="1399703" y="6855301"/>
                </a:lnTo>
                <a:lnTo>
                  <a:pt x="8255002" y="2"/>
                </a:lnTo>
                <a:lnTo>
                  <a:pt x="1105098" y="2"/>
                </a:lnTo>
                <a:lnTo>
                  <a:pt x="0" y="1105100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dirty="0"/>
              <a:t>https://www.efspi.org/Documents/Members/Member%20Groups%202018/EFSPI%20Member%20Groups%20List%20-%20Current%20Updated%20Website.pdf</a:t>
            </a:r>
          </a:p>
        </p:txBody>
      </p:sp>
      <p:sp>
        <p:nvSpPr>
          <p:cNvPr id="52273" name="Freeform: Shape 52272">
            <a:extLst>
              <a:ext uri="{FF2B5EF4-FFF2-40B4-BE49-F238E27FC236}">
                <a16:creationId xmlns:a16="http://schemas.microsoft.com/office/drawing/2014/main" id="{E7369726-6E8D-24AD-44C4-F42E385AC936}"/>
              </a:ext>
            </a:extLst>
          </p:cNvPr>
          <p:cNvSpPr/>
          <p:nvPr/>
        </p:nvSpPr>
        <p:spPr>
          <a:xfrm>
            <a:off x="0" y="0"/>
            <a:ext cx="8255002" cy="6858001"/>
          </a:xfrm>
          <a:custGeom>
            <a:avLst/>
            <a:gdLst>
              <a:gd name="connsiteX0" fmla="*/ 828823 w 6191250"/>
              <a:gd name="connsiteY0" fmla="*/ 0 h 5143500"/>
              <a:gd name="connsiteX1" fmla="*/ 6191250 w 6191250"/>
              <a:gd name="connsiteY1" fmla="*/ 0 h 5143500"/>
              <a:gd name="connsiteX2" fmla="*/ 1047750 w 6191250"/>
              <a:gd name="connsiteY2" fmla="*/ 5143500 h 5143500"/>
              <a:gd name="connsiteX3" fmla="*/ 0 w 6191250"/>
              <a:gd name="connsiteY3" fmla="*/ 5143500 h 5143500"/>
              <a:gd name="connsiteX4" fmla="*/ 0 w 6191250"/>
              <a:gd name="connsiteY4" fmla="*/ 828823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1250" h="5143500">
                <a:moveTo>
                  <a:pt x="828823" y="0"/>
                </a:moveTo>
                <a:lnTo>
                  <a:pt x="6191250" y="0"/>
                </a:lnTo>
                <a:lnTo>
                  <a:pt x="1047750" y="5143500"/>
                </a:lnTo>
                <a:lnTo>
                  <a:pt x="0" y="5143500"/>
                </a:lnTo>
                <a:lnTo>
                  <a:pt x="0" y="828823"/>
                </a:lnTo>
                <a:close/>
              </a:path>
            </a:pathLst>
          </a:custGeom>
          <a:gradFill flip="none" rotWithShape="1">
            <a:gsLst>
              <a:gs pos="56000">
                <a:srgbClr val="232C73">
                  <a:alpha val="86000"/>
                </a:srgbClr>
              </a:gs>
              <a:gs pos="1000">
                <a:srgbClr val="2C3791">
                  <a:alpha val="80000"/>
                </a:srgbClr>
              </a:gs>
              <a:gs pos="100000">
                <a:srgbClr val="161C4A">
                  <a:alpha val="90000"/>
                </a:srgbClr>
              </a:gs>
            </a:gsLst>
            <a:lin ang="8100000" scaled="1"/>
            <a:tileRect/>
          </a:gradFill>
          <a:ln w="9525" cap="flat">
            <a:noFill/>
            <a:prstDash val="solid"/>
            <a:miter/>
          </a:ln>
        </p:spPr>
        <p:txBody>
          <a:bodyPr anchor="ctr"/>
          <a:lstStyle/>
          <a:p>
            <a:endParaRPr lang="en-GB" err="1"/>
          </a:p>
        </p:txBody>
      </p:sp>
      <p:sp>
        <p:nvSpPr>
          <p:cNvPr id="52274" name="Freeform: Shape 52273">
            <a:extLst>
              <a:ext uri="{FF2B5EF4-FFF2-40B4-BE49-F238E27FC236}">
                <a16:creationId xmlns:a16="http://schemas.microsoft.com/office/drawing/2014/main" id="{FB40B51E-A299-123E-9F4E-2C837FD6709A}"/>
              </a:ext>
            </a:extLst>
          </p:cNvPr>
          <p:cNvSpPr/>
          <p:nvPr/>
        </p:nvSpPr>
        <p:spPr>
          <a:xfrm flipH="1" flipV="1">
            <a:off x="9144002" y="-2"/>
            <a:ext cx="3047998" cy="2532183"/>
          </a:xfrm>
          <a:custGeom>
            <a:avLst/>
            <a:gdLst>
              <a:gd name="connsiteX0" fmla="*/ 386861 w 2285998"/>
              <a:gd name="connsiteY0" fmla="*/ 1899137 h 1899137"/>
              <a:gd name="connsiteX1" fmla="*/ 0 w 2285998"/>
              <a:gd name="connsiteY1" fmla="*/ 1899137 h 1899137"/>
              <a:gd name="connsiteX2" fmla="*/ 0 w 2285998"/>
              <a:gd name="connsiteY2" fmla="*/ 451333 h 1899137"/>
              <a:gd name="connsiteX3" fmla="*/ 451333 w 2285998"/>
              <a:gd name="connsiteY3" fmla="*/ 0 h 1899137"/>
              <a:gd name="connsiteX4" fmla="*/ 2285998 w 2285998"/>
              <a:gd name="connsiteY4" fmla="*/ 0 h 189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5998" h="1899137">
                <a:moveTo>
                  <a:pt x="386861" y="1899137"/>
                </a:moveTo>
                <a:lnTo>
                  <a:pt x="0" y="1899137"/>
                </a:lnTo>
                <a:lnTo>
                  <a:pt x="0" y="451333"/>
                </a:lnTo>
                <a:lnTo>
                  <a:pt x="451333" y="0"/>
                </a:lnTo>
                <a:lnTo>
                  <a:pt x="2285998" y="0"/>
                </a:lnTo>
                <a:close/>
              </a:path>
            </a:pathLst>
          </a:custGeom>
          <a:gradFill flip="none" rotWithShape="1">
            <a:gsLst>
              <a:gs pos="48000">
                <a:srgbClr val="2C3791"/>
              </a:gs>
              <a:gs pos="100000">
                <a:srgbClr val="161C4A"/>
              </a:gs>
            </a:gsLst>
            <a:lin ang="16200000" scaled="1"/>
            <a:tileRect/>
          </a:gradFill>
          <a:ln w="9525" cap="flat">
            <a:noFill/>
            <a:prstDash val="solid"/>
            <a:miter/>
          </a:ln>
        </p:spPr>
        <p:txBody>
          <a:bodyPr anchor="ctr"/>
          <a:lstStyle/>
          <a:p>
            <a:r>
              <a:rPr lang="en-GB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52275" name="Straight Connector 52274">
            <a:extLst>
              <a:ext uri="{FF2B5EF4-FFF2-40B4-BE49-F238E27FC236}">
                <a16:creationId xmlns:a16="http://schemas.microsoft.com/office/drawing/2014/main" id="{555EE800-1306-28CD-8EF4-79EDE5F9CAC1}"/>
              </a:ext>
            </a:extLst>
          </p:cNvPr>
          <p:cNvCxnSpPr>
            <a:cxnSpLocks/>
          </p:cNvCxnSpPr>
          <p:nvPr/>
        </p:nvCxnSpPr>
        <p:spPr>
          <a:xfrm flipH="1">
            <a:off x="1549400" y="232229"/>
            <a:ext cx="6623072" cy="6623072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76" name="Freeform: Shape 52275">
            <a:extLst>
              <a:ext uri="{FF2B5EF4-FFF2-40B4-BE49-F238E27FC236}">
                <a16:creationId xmlns:a16="http://schemas.microsoft.com/office/drawing/2014/main" id="{D1025F63-A6A9-1C69-A5D7-897874457327}"/>
              </a:ext>
            </a:extLst>
          </p:cNvPr>
          <p:cNvSpPr/>
          <p:nvPr/>
        </p:nvSpPr>
        <p:spPr>
          <a:xfrm>
            <a:off x="1256936" y="232229"/>
            <a:ext cx="6915514" cy="1145176"/>
          </a:xfrm>
          <a:custGeom>
            <a:avLst/>
            <a:gdLst>
              <a:gd name="connsiteX0" fmla="*/ 0 w 5509260"/>
              <a:gd name="connsiteY0" fmla="*/ 670560 h 670560"/>
              <a:gd name="connsiteX1" fmla="*/ 1417320 w 5509260"/>
              <a:gd name="connsiteY1" fmla="*/ 670560 h 670560"/>
              <a:gd name="connsiteX2" fmla="*/ 2057400 w 5509260"/>
              <a:gd name="connsiteY2" fmla="*/ 0 h 670560"/>
              <a:gd name="connsiteX3" fmla="*/ 5509260 w 5509260"/>
              <a:gd name="connsiteY3" fmla="*/ 0 h 670560"/>
              <a:gd name="connsiteX0" fmla="*/ 0 w 5163584"/>
              <a:gd name="connsiteY0" fmla="*/ 670560 h 670560"/>
              <a:gd name="connsiteX1" fmla="*/ 1417320 w 5163584"/>
              <a:gd name="connsiteY1" fmla="*/ 670560 h 670560"/>
              <a:gd name="connsiteX2" fmla="*/ 2057400 w 5163584"/>
              <a:gd name="connsiteY2" fmla="*/ 0 h 670560"/>
              <a:gd name="connsiteX3" fmla="*/ 5163584 w 5163584"/>
              <a:gd name="connsiteY3" fmla="*/ 0 h 670560"/>
              <a:gd name="connsiteX0" fmla="*/ 0 w 5163584"/>
              <a:gd name="connsiteY0" fmla="*/ 670560 h 670560"/>
              <a:gd name="connsiteX1" fmla="*/ 1417320 w 5163584"/>
              <a:gd name="connsiteY1" fmla="*/ 670560 h 670560"/>
              <a:gd name="connsiteX2" fmla="*/ 2057400 w 5163584"/>
              <a:gd name="connsiteY2" fmla="*/ 0 h 670560"/>
              <a:gd name="connsiteX3" fmla="*/ 3817093 w 5163584"/>
              <a:gd name="connsiteY3" fmla="*/ 664 h 670560"/>
              <a:gd name="connsiteX4" fmla="*/ 5163584 w 5163584"/>
              <a:gd name="connsiteY4" fmla="*/ 0 h 670560"/>
              <a:gd name="connsiteX0" fmla="*/ 0 w 3817093"/>
              <a:gd name="connsiteY0" fmla="*/ 670560 h 670560"/>
              <a:gd name="connsiteX1" fmla="*/ 1417320 w 3817093"/>
              <a:gd name="connsiteY1" fmla="*/ 670560 h 670560"/>
              <a:gd name="connsiteX2" fmla="*/ 2057400 w 3817093"/>
              <a:gd name="connsiteY2" fmla="*/ 0 h 670560"/>
              <a:gd name="connsiteX3" fmla="*/ 3817093 w 3817093"/>
              <a:gd name="connsiteY3" fmla="*/ 664 h 67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7093" h="670560">
                <a:moveTo>
                  <a:pt x="0" y="670560"/>
                </a:moveTo>
                <a:lnTo>
                  <a:pt x="1417320" y="670560"/>
                </a:lnTo>
                <a:lnTo>
                  <a:pt x="2057400" y="0"/>
                </a:lnTo>
                <a:lnTo>
                  <a:pt x="3817093" y="664"/>
                </a:lnTo>
              </a:path>
            </a:pathLst>
          </a:custGeom>
          <a:noFill/>
          <a:ln w="6350">
            <a:solidFill>
              <a:schemeClr val="bg1"/>
            </a:solidFill>
            <a:head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2277" name="Straight Connector 52276">
            <a:extLst>
              <a:ext uri="{FF2B5EF4-FFF2-40B4-BE49-F238E27FC236}">
                <a16:creationId xmlns:a16="http://schemas.microsoft.com/office/drawing/2014/main" id="{9938DC94-DB16-F9E9-65EF-C17BCFC62A9C}"/>
              </a:ext>
            </a:extLst>
          </p:cNvPr>
          <p:cNvCxnSpPr>
            <a:cxnSpLocks/>
          </p:cNvCxnSpPr>
          <p:nvPr/>
        </p:nvCxnSpPr>
        <p:spPr>
          <a:xfrm>
            <a:off x="8023225" y="232229"/>
            <a:ext cx="152422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78" name="AutoShape 44" descr="Microsoft Office Excel Worksheet">
            <a:extLst>
              <a:ext uri="{FF2B5EF4-FFF2-40B4-BE49-F238E27FC236}">
                <a16:creationId xmlns:a16="http://schemas.microsoft.com/office/drawing/2014/main" id="{F4FCD10A-0311-28F2-DAB7-C5F2195190D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51000" y="5953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grpSp>
        <p:nvGrpSpPr>
          <p:cNvPr id="52279" name="Group 52278">
            <a:extLst>
              <a:ext uri="{FF2B5EF4-FFF2-40B4-BE49-F238E27FC236}">
                <a16:creationId xmlns:a16="http://schemas.microsoft.com/office/drawing/2014/main" id="{77EB8347-2239-FA94-5198-A2E394BA958C}"/>
              </a:ext>
            </a:extLst>
          </p:cNvPr>
          <p:cNvGrpSpPr/>
          <p:nvPr/>
        </p:nvGrpSpPr>
        <p:grpSpPr>
          <a:xfrm>
            <a:off x="0" y="274638"/>
            <a:ext cx="1068706" cy="773112"/>
            <a:chOff x="0" y="274638"/>
            <a:chExt cx="1068706" cy="773112"/>
          </a:xfrm>
        </p:grpSpPr>
        <p:sp>
          <p:nvSpPr>
            <p:cNvPr id="52280" name="Rectangle 52279">
              <a:extLst>
                <a:ext uri="{FF2B5EF4-FFF2-40B4-BE49-F238E27FC236}">
                  <a16:creationId xmlns:a16="http://schemas.microsoft.com/office/drawing/2014/main" id="{D47D6FCE-24D1-68BB-CD3E-2878C0B39BA3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885826" y="397669"/>
              <a:ext cx="182880" cy="525462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2281" name="Rectangle 52280">
              <a:extLst>
                <a:ext uri="{FF2B5EF4-FFF2-40B4-BE49-F238E27FC236}">
                  <a16:creationId xmlns:a16="http://schemas.microsoft.com/office/drawing/2014/main" id="{B6EFECE6-23FA-A51F-AE16-A87F5D4606C8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995680" y="346075"/>
              <a:ext cx="73025" cy="62865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GB"/>
            </a:p>
          </p:txBody>
        </p:sp>
        <p:sp>
          <p:nvSpPr>
            <p:cNvPr id="52282" name="Rectangle 52281">
              <a:extLst>
                <a:ext uri="{FF2B5EF4-FFF2-40B4-BE49-F238E27FC236}">
                  <a16:creationId xmlns:a16="http://schemas.microsoft.com/office/drawing/2014/main" id="{CA11C417-538A-77F7-D546-1CADCEB882E5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274638"/>
              <a:ext cx="920750" cy="77311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52283" name="Picture 7" descr="EFSPI logo">
              <a:extLst>
                <a:ext uri="{FF2B5EF4-FFF2-40B4-BE49-F238E27FC236}">
                  <a16:creationId xmlns:a16="http://schemas.microsoft.com/office/drawing/2014/main" id="{0FAB8D12-FDCE-3C28-92E2-AFEE415E81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1" t="6030" r="85114" b="6345"/>
            <a:stretch>
              <a:fillRect/>
            </a:stretch>
          </p:blipFill>
          <p:spPr bwMode="auto">
            <a:xfrm>
              <a:off x="136525" y="303213"/>
              <a:ext cx="749300" cy="715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52284" name="Straight Connector 52283">
            <a:extLst>
              <a:ext uri="{FF2B5EF4-FFF2-40B4-BE49-F238E27FC236}">
                <a16:creationId xmlns:a16="http://schemas.microsoft.com/office/drawing/2014/main" id="{E5F11086-98EC-4701-00E2-5928328BB52B}"/>
              </a:ext>
            </a:extLst>
          </p:cNvPr>
          <p:cNvCxnSpPr>
            <a:cxnSpLocks/>
          </p:cNvCxnSpPr>
          <p:nvPr/>
        </p:nvCxnSpPr>
        <p:spPr>
          <a:xfrm>
            <a:off x="1265873" y="1378744"/>
            <a:ext cx="314511" cy="0"/>
          </a:xfrm>
          <a:prstGeom prst="line">
            <a:avLst/>
          </a:prstGeom>
          <a:ln w="38100" cap="rnd">
            <a:solidFill>
              <a:schemeClr val="accent1">
                <a:lumMod val="75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85" name="Rectangle: Rounded Corners 52284">
            <a:extLst>
              <a:ext uri="{FF2B5EF4-FFF2-40B4-BE49-F238E27FC236}">
                <a16:creationId xmlns:a16="http://schemas.microsoft.com/office/drawing/2014/main" id="{D02D1994-53F0-22F9-2179-F5D724B3676B}"/>
              </a:ext>
            </a:extLst>
          </p:cNvPr>
          <p:cNvSpPr/>
          <p:nvPr/>
        </p:nvSpPr>
        <p:spPr>
          <a:xfrm>
            <a:off x="2670629" y="1580673"/>
            <a:ext cx="9041946" cy="4704443"/>
          </a:xfrm>
          <a:prstGeom prst="roundRect">
            <a:avLst>
              <a:gd name="adj" fmla="val 1515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l"/>
            <a:endParaRPr lang="en-GB" sz="1050" err="1">
              <a:solidFill>
                <a:schemeClr val="bg1"/>
              </a:solidFill>
              <a:latin typeface="BISans" panose="02000503040000020004" pitchFamily="2" charset="0"/>
            </a:endParaRPr>
          </a:p>
        </p:txBody>
      </p:sp>
      <p:sp>
        <p:nvSpPr>
          <p:cNvPr id="52286" name="Oval 52285">
            <a:extLst>
              <a:ext uri="{FF2B5EF4-FFF2-40B4-BE49-F238E27FC236}">
                <a16:creationId xmlns:a16="http://schemas.microsoft.com/office/drawing/2014/main" id="{3B53BE62-DB60-BA9E-2B1B-1F4A6EA2FB77}"/>
              </a:ext>
            </a:extLst>
          </p:cNvPr>
          <p:cNvSpPr/>
          <p:nvPr/>
        </p:nvSpPr>
        <p:spPr>
          <a:xfrm>
            <a:off x="6498717" y="3237643"/>
            <a:ext cx="1393371" cy="1393371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  <a:effectLst>
            <a:outerShdw blurRad="38100" dist="381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sz="1050">
              <a:solidFill>
                <a:schemeClr val="bg1"/>
              </a:solidFill>
              <a:latin typeface="BISans" panose="02000503040000020004" pitchFamily="2" charset="0"/>
            </a:endParaRPr>
          </a:p>
        </p:txBody>
      </p:sp>
      <p:pic>
        <p:nvPicPr>
          <p:cNvPr id="52287" name="Picture 7" descr="EFSPI logo">
            <a:extLst>
              <a:ext uri="{FF2B5EF4-FFF2-40B4-BE49-F238E27FC236}">
                <a16:creationId xmlns:a16="http://schemas.microsoft.com/office/drawing/2014/main" id="{B5D1F81C-86F2-7811-E51E-8BFDAFDE4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" t="6030" r="85114" b="6345"/>
          <a:stretch>
            <a:fillRect/>
          </a:stretch>
        </p:blipFill>
        <p:spPr bwMode="auto">
          <a:xfrm>
            <a:off x="6791978" y="3530650"/>
            <a:ext cx="844948" cy="807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88" name="Oval 52287">
            <a:extLst>
              <a:ext uri="{FF2B5EF4-FFF2-40B4-BE49-F238E27FC236}">
                <a16:creationId xmlns:a16="http://schemas.microsoft.com/office/drawing/2014/main" id="{11788A54-AE91-7867-1CFF-1CB0E5EAC134}"/>
              </a:ext>
            </a:extLst>
          </p:cNvPr>
          <p:cNvSpPr/>
          <p:nvPr/>
        </p:nvSpPr>
        <p:spPr>
          <a:xfrm>
            <a:off x="5756674" y="2495600"/>
            <a:ext cx="2877458" cy="2877458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sz="1050">
              <a:solidFill>
                <a:schemeClr val="bg1"/>
              </a:solidFill>
              <a:latin typeface="BISans" panose="02000503040000020004" pitchFamily="2" charset="0"/>
            </a:endParaRPr>
          </a:p>
        </p:txBody>
      </p:sp>
      <p:grpSp>
        <p:nvGrpSpPr>
          <p:cNvPr id="52289" name="Group 52288">
            <a:extLst>
              <a:ext uri="{FF2B5EF4-FFF2-40B4-BE49-F238E27FC236}">
                <a16:creationId xmlns:a16="http://schemas.microsoft.com/office/drawing/2014/main" id="{C5CECBA7-2687-CCD3-8C83-F73B3E39FDD6}"/>
              </a:ext>
            </a:extLst>
          </p:cNvPr>
          <p:cNvGrpSpPr/>
          <p:nvPr/>
        </p:nvGrpSpPr>
        <p:grpSpPr>
          <a:xfrm>
            <a:off x="6868385" y="2181096"/>
            <a:ext cx="641986" cy="641984"/>
            <a:chOff x="6864586" y="2181046"/>
            <a:chExt cx="641986" cy="641984"/>
          </a:xfrm>
        </p:grpSpPr>
        <p:sp>
          <p:nvSpPr>
            <p:cNvPr id="52290" name="Oval 52289">
              <a:extLst>
                <a:ext uri="{FF2B5EF4-FFF2-40B4-BE49-F238E27FC236}">
                  <a16:creationId xmlns:a16="http://schemas.microsoft.com/office/drawing/2014/main" id="{45C5BF22-6077-3AE4-622B-784031820444}"/>
                </a:ext>
              </a:extLst>
            </p:cNvPr>
            <p:cNvSpPr/>
            <p:nvPr/>
          </p:nvSpPr>
          <p:spPr>
            <a:xfrm>
              <a:off x="6864586" y="2181046"/>
              <a:ext cx="641986" cy="641984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2291" name="Graphic 52290">
              <a:extLst>
                <a:ext uri="{FF2B5EF4-FFF2-40B4-BE49-F238E27FC236}">
                  <a16:creationId xmlns:a16="http://schemas.microsoft.com/office/drawing/2014/main" id="{1A7DFC10-9A5A-412F-0352-A44211102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17212" t="1316" r="17876" b="1316"/>
            <a:stretch>
              <a:fillRect/>
            </a:stretch>
          </p:blipFill>
          <p:spPr>
            <a:xfrm>
              <a:off x="6896096" y="2212560"/>
              <a:ext cx="578958" cy="578956"/>
            </a:xfrm>
            <a:custGeom>
              <a:avLst/>
              <a:gdLst>
                <a:gd name="connsiteX0" fmla="*/ 320993 w 641986"/>
                <a:gd name="connsiteY0" fmla="*/ 0 h 641984"/>
                <a:gd name="connsiteX1" fmla="*/ 641986 w 641986"/>
                <a:gd name="connsiteY1" fmla="*/ 320992 h 641984"/>
                <a:gd name="connsiteX2" fmla="*/ 320993 w 641986"/>
                <a:gd name="connsiteY2" fmla="*/ 641984 h 641984"/>
                <a:gd name="connsiteX3" fmla="*/ 0 w 641986"/>
                <a:gd name="connsiteY3" fmla="*/ 320992 h 641984"/>
                <a:gd name="connsiteX4" fmla="*/ 320993 w 641986"/>
                <a:gd name="connsiteY4" fmla="*/ 0 h 641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986" h="641984">
                  <a:moveTo>
                    <a:pt x="320993" y="0"/>
                  </a:moveTo>
                  <a:cubicBezTo>
                    <a:pt x="498273" y="0"/>
                    <a:pt x="641986" y="143713"/>
                    <a:pt x="641986" y="320992"/>
                  </a:cubicBezTo>
                  <a:cubicBezTo>
                    <a:pt x="641986" y="498271"/>
                    <a:pt x="498273" y="641984"/>
                    <a:pt x="320993" y="641984"/>
                  </a:cubicBezTo>
                  <a:cubicBezTo>
                    <a:pt x="143713" y="641984"/>
                    <a:pt x="0" y="498271"/>
                    <a:pt x="0" y="320992"/>
                  </a:cubicBezTo>
                  <a:cubicBezTo>
                    <a:pt x="0" y="143713"/>
                    <a:pt x="143713" y="0"/>
                    <a:pt x="320993" y="0"/>
                  </a:cubicBezTo>
                  <a:close/>
                </a:path>
              </a:pathLst>
            </a:custGeom>
          </p:spPr>
        </p:pic>
      </p:grpSp>
      <p:grpSp>
        <p:nvGrpSpPr>
          <p:cNvPr id="52292" name="Group 52291">
            <a:extLst>
              <a:ext uri="{FF2B5EF4-FFF2-40B4-BE49-F238E27FC236}">
                <a16:creationId xmlns:a16="http://schemas.microsoft.com/office/drawing/2014/main" id="{4F8BCE3A-0A17-E200-E9BC-3D4C138014A6}"/>
              </a:ext>
            </a:extLst>
          </p:cNvPr>
          <p:cNvGrpSpPr/>
          <p:nvPr/>
        </p:nvGrpSpPr>
        <p:grpSpPr>
          <a:xfrm>
            <a:off x="7741082" y="2466831"/>
            <a:ext cx="641986" cy="641984"/>
            <a:chOff x="7737283" y="2466781"/>
            <a:chExt cx="641986" cy="641984"/>
          </a:xfrm>
        </p:grpSpPr>
        <p:sp>
          <p:nvSpPr>
            <p:cNvPr id="52293" name="Oval 52292">
              <a:extLst>
                <a:ext uri="{FF2B5EF4-FFF2-40B4-BE49-F238E27FC236}">
                  <a16:creationId xmlns:a16="http://schemas.microsoft.com/office/drawing/2014/main" id="{E116C089-F683-813D-B28E-0C65097B041E}"/>
                </a:ext>
              </a:extLst>
            </p:cNvPr>
            <p:cNvSpPr/>
            <p:nvPr/>
          </p:nvSpPr>
          <p:spPr>
            <a:xfrm>
              <a:off x="7737283" y="2466781"/>
              <a:ext cx="641986" cy="641984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2294" name="Graphic 52293">
              <a:extLst>
                <a:ext uri="{FF2B5EF4-FFF2-40B4-BE49-F238E27FC236}">
                  <a16:creationId xmlns:a16="http://schemas.microsoft.com/office/drawing/2014/main" id="{3B68614C-8408-4766-3DB5-0BC328F2F8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17358" t="1037" r="17358" b="1037"/>
            <a:stretch>
              <a:fillRect/>
            </a:stretch>
          </p:blipFill>
          <p:spPr>
            <a:xfrm>
              <a:off x="7768794" y="2498288"/>
              <a:ext cx="578958" cy="578956"/>
            </a:xfrm>
            <a:custGeom>
              <a:avLst/>
              <a:gdLst>
                <a:gd name="connsiteX0" fmla="*/ 320993 w 641986"/>
                <a:gd name="connsiteY0" fmla="*/ 0 h 641984"/>
                <a:gd name="connsiteX1" fmla="*/ 641986 w 641986"/>
                <a:gd name="connsiteY1" fmla="*/ 320992 h 641984"/>
                <a:gd name="connsiteX2" fmla="*/ 320993 w 641986"/>
                <a:gd name="connsiteY2" fmla="*/ 641984 h 641984"/>
                <a:gd name="connsiteX3" fmla="*/ 0 w 641986"/>
                <a:gd name="connsiteY3" fmla="*/ 320992 h 641984"/>
                <a:gd name="connsiteX4" fmla="*/ 320993 w 641986"/>
                <a:gd name="connsiteY4" fmla="*/ 0 h 641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986" h="641984">
                  <a:moveTo>
                    <a:pt x="320993" y="0"/>
                  </a:moveTo>
                  <a:cubicBezTo>
                    <a:pt x="498273" y="0"/>
                    <a:pt x="641986" y="143713"/>
                    <a:pt x="641986" y="320992"/>
                  </a:cubicBezTo>
                  <a:cubicBezTo>
                    <a:pt x="641986" y="498271"/>
                    <a:pt x="498273" y="641984"/>
                    <a:pt x="320993" y="641984"/>
                  </a:cubicBezTo>
                  <a:cubicBezTo>
                    <a:pt x="143713" y="641984"/>
                    <a:pt x="0" y="498271"/>
                    <a:pt x="0" y="320992"/>
                  </a:cubicBezTo>
                  <a:cubicBezTo>
                    <a:pt x="0" y="143713"/>
                    <a:pt x="143713" y="0"/>
                    <a:pt x="320993" y="0"/>
                  </a:cubicBezTo>
                  <a:close/>
                </a:path>
              </a:pathLst>
            </a:custGeom>
          </p:spPr>
        </p:pic>
      </p:grpSp>
      <p:grpSp>
        <p:nvGrpSpPr>
          <p:cNvPr id="52295" name="Group 52294">
            <a:extLst>
              <a:ext uri="{FF2B5EF4-FFF2-40B4-BE49-F238E27FC236}">
                <a16:creationId xmlns:a16="http://schemas.microsoft.com/office/drawing/2014/main" id="{0BAF125B-C312-E9D0-0B61-856AD69D6E67}"/>
              </a:ext>
            </a:extLst>
          </p:cNvPr>
          <p:cNvGrpSpPr/>
          <p:nvPr/>
        </p:nvGrpSpPr>
        <p:grpSpPr>
          <a:xfrm>
            <a:off x="6016429" y="2466831"/>
            <a:ext cx="641986" cy="641984"/>
            <a:chOff x="6012630" y="2466781"/>
            <a:chExt cx="641986" cy="641984"/>
          </a:xfrm>
        </p:grpSpPr>
        <p:sp>
          <p:nvSpPr>
            <p:cNvPr id="52296" name="Oval 52295">
              <a:extLst>
                <a:ext uri="{FF2B5EF4-FFF2-40B4-BE49-F238E27FC236}">
                  <a16:creationId xmlns:a16="http://schemas.microsoft.com/office/drawing/2014/main" id="{81AEDECB-129D-39C6-763F-477238052649}"/>
                </a:ext>
              </a:extLst>
            </p:cNvPr>
            <p:cNvSpPr/>
            <p:nvPr/>
          </p:nvSpPr>
          <p:spPr>
            <a:xfrm>
              <a:off x="6012630" y="2466781"/>
              <a:ext cx="641986" cy="641984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2297" name="Graphic 52296">
              <a:extLst>
                <a:ext uri="{FF2B5EF4-FFF2-40B4-BE49-F238E27FC236}">
                  <a16:creationId xmlns:a16="http://schemas.microsoft.com/office/drawing/2014/main" id="{6EAA84F7-5B1E-5EAA-6F43-DAA718154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l="8837" t="1037" r="25878" b="1037"/>
            <a:stretch>
              <a:fillRect/>
            </a:stretch>
          </p:blipFill>
          <p:spPr>
            <a:xfrm>
              <a:off x="6044143" y="2498295"/>
              <a:ext cx="578958" cy="578956"/>
            </a:xfrm>
            <a:custGeom>
              <a:avLst/>
              <a:gdLst>
                <a:gd name="connsiteX0" fmla="*/ 320993 w 641986"/>
                <a:gd name="connsiteY0" fmla="*/ 0 h 641984"/>
                <a:gd name="connsiteX1" fmla="*/ 641986 w 641986"/>
                <a:gd name="connsiteY1" fmla="*/ 320992 h 641984"/>
                <a:gd name="connsiteX2" fmla="*/ 320993 w 641986"/>
                <a:gd name="connsiteY2" fmla="*/ 641984 h 641984"/>
                <a:gd name="connsiteX3" fmla="*/ 0 w 641986"/>
                <a:gd name="connsiteY3" fmla="*/ 320992 h 641984"/>
                <a:gd name="connsiteX4" fmla="*/ 320993 w 641986"/>
                <a:gd name="connsiteY4" fmla="*/ 0 h 641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986" h="641984">
                  <a:moveTo>
                    <a:pt x="320993" y="0"/>
                  </a:moveTo>
                  <a:cubicBezTo>
                    <a:pt x="498273" y="0"/>
                    <a:pt x="641986" y="143713"/>
                    <a:pt x="641986" y="320992"/>
                  </a:cubicBezTo>
                  <a:cubicBezTo>
                    <a:pt x="641986" y="498271"/>
                    <a:pt x="498273" y="641984"/>
                    <a:pt x="320993" y="641984"/>
                  </a:cubicBezTo>
                  <a:cubicBezTo>
                    <a:pt x="143713" y="641984"/>
                    <a:pt x="0" y="498271"/>
                    <a:pt x="0" y="320992"/>
                  </a:cubicBezTo>
                  <a:cubicBezTo>
                    <a:pt x="0" y="143713"/>
                    <a:pt x="143713" y="0"/>
                    <a:pt x="320993" y="0"/>
                  </a:cubicBezTo>
                  <a:close/>
                </a:path>
              </a:pathLst>
            </a:custGeom>
          </p:spPr>
        </p:pic>
      </p:grpSp>
      <p:grpSp>
        <p:nvGrpSpPr>
          <p:cNvPr id="52298" name="Group 52297">
            <a:extLst>
              <a:ext uri="{FF2B5EF4-FFF2-40B4-BE49-F238E27FC236}">
                <a16:creationId xmlns:a16="http://schemas.microsoft.com/office/drawing/2014/main" id="{F63D2E7A-7EB6-D7A1-5B2C-D3F6E4BEFE31}"/>
              </a:ext>
            </a:extLst>
          </p:cNvPr>
          <p:cNvGrpSpPr/>
          <p:nvPr/>
        </p:nvGrpSpPr>
        <p:grpSpPr>
          <a:xfrm>
            <a:off x="5501289" y="3181863"/>
            <a:ext cx="641986" cy="641984"/>
            <a:chOff x="5497490" y="3181813"/>
            <a:chExt cx="641986" cy="641984"/>
          </a:xfrm>
        </p:grpSpPr>
        <p:sp>
          <p:nvSpPr>
            <p:cNvPr id="52299" name="Oval 52298">
              <a:extLst>
                <a:ext uri="{FF2B5EF4-FFF2-40B4-BE49-F238E27FC236}">
                  <a16:creationId xmlns:a16="http://schemas.microsoft.com/office/drawing/2014/main" id="{B09B13E5-5E07-B071-D3BA-EC0AD7CFC94B}"/>
                </a:ext>
              </a:extLst>
            </p:cNvPr>
            <p:cNvSpPr/>
            <p:nvPr/>
          </p:nvSpPr>
          <p:spPr>
            <a:xfrm>
              <a:off x="5497490" y="3181813"/>
              <a:ext cx="641986" cy="641984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2300" name="Graphic 52299">
              <a:extLst>
                <a:ext uri="{FF2B5EF4-FFF2-40B4-BE49-F238E27FC236}">
                  <a16:creationId xmlns:a16="http://schemas.microsoft.com/office/drawing/2014/main" id="{74BAE95B-9FCE-DB9E-433A-033B1892B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8837" t="1037" r="25878" b="1037"/>
            <a:stretch>
              <a:fillRect/>
            </a:stretch>
          </p:blipFill>
          <p:spPr>
            <a:xfrm>
              <a:off x="5529004" y="3213334"/>
              <a:ext cx="578958" cy="578956"/>
            </a:xfrm>
            <a:custGeom>
              <a:avLst/>
              <a:gdLst>
                <a:gd name="connsiteX0" fmla="*/ 320993 w 641986"/>
                <a:gd name="connsiteY0" fmla="*/ 0 h 641984"/>
                <a:gd name="connsiteX1" fmla="*/ 641986 w 641986"/>
                <a:gd name="connsiteY1" fmla="*/ 320992 h 641984"/>
                <a:gd name="connsiteX2" fmla="*/ 320993 w 641986"/>
                <a:gd name="connsiteY2" fmla="*/ 641984 h 641984"/>
                <a:gd name="connsiteX3" fmla="*/ 0 w 641986"/>
                <a:gd name="connsiteY3" fmla="*/ 320992 h 641984"/>
                <a:gd name="connsiteX4" fmla="*/ 320993 w 641986"/>
                <a:gd name="connsiteY4" fmla="*/ 0 h 641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986" h="641984">
                  <a:moveTo>
                    <a:pt x="320993" y="0"/>
                  </a:moveTo>
                  <a:cubicBezTo>
                    <a:pt x="498273" y="0"/>
                    <a:pt x="641986" y="143713"/>
                    <a:pt x="641986" y="320992"/>
                  </a:cubicBezTo>
                  <a:cubicBezTo>
                    <a:pt x="641986" y="498271"/>
                    <a:pt x="498273" y="641984"/>
                    <a:pt x="320993" y="641984"/>
                  </a:cubicBezTo>
                  <a:cubicBezTo>
                    <a:pt x="143713" y="641984"/>
                    <a:pt x="0" y="498271"/>
                    <a:pt x="0" y="320992"/>
                  </a:cubicBezTo>
                  <a:cubicBezTo>
                    <a:pt x="0" y="143713"/>
                    <a:pt x="143713" y="0"/>
                    <a:pt x="320993" y="0"/>
                  </a:cubicBezTo>
                  <a:close/>
                </a:path>
              </a:pathLst>
            </a:custGeom>
          </p:spPr>
        </p:pic>
      </p:grpSp>
      <p:grpSp>
        <p:nvGrpSpPr>
          <p:cNvPr id="52301" name="Group 52300">
            <a:extLst>
              <a:ext uri="{FF2B5EF4-FFF2-40B4-BE49-F238E27FC236}">
                <a16:creationId xmlns:a16="http://schemas.microsoft.com/office/drawing/2014/main" id="{EEC4AB64-E9CD-CA03-105E-5166B293673F}"/>
              </a:ext>
            </a:extLst>
          </p:cNvPr>
          <p:cNvGrpSpPr/>
          <p:nvPr/>
        </p:nvGrpSpPr>
        <p:grpSpPr>
          <a:xfrm>
            <a:off x="8239773" y="3184858"/>
            <a:ext cx="641986" cy="641984"/>
            <a:chOff x="8235974" y="3184808"/>
            <a:chExt cx="641986" cy="641984"/>
          </a:xfrm>
        </p:grpSpPr>
        <p:sp>
          <p:nvSpPr>
            <p:cNvPr id="52302" name="Oval 52301">
              <a:extLst>
                <a:ext uri="{FF2B5EF4-FFF2-40B4-BE49-F238E27FC236}">
                  <a16:creationId xmlns:a16="http://schemas.microsoft.com/office/drawing/2014/main" id="{A20BAF66-2136-8F5F-1F4A-F79A2880C869}"/>
                </a:ext>
              </a:extLst>
            </p:cNvPr>
            <p:cNvSpPr/>
            <p:nvPr/>
          </p:nvSpPr>
          <p:spPr>
            <a:xfrm>
              <a:off x="8235974" y="3184808"/>
              <a:ext cx="641986" cy="641984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2303" name="Graphic 52302">
              <a:extLst>
                <a:ext uri="{FF2B5EF4-FFF2-40B4-BE49-F238E27FC236}">
                  <a16:creationId xmlns:a16="http://schemas.microsoft.com/office/drawing/2014/main" id="{4F5ABF1C-B70F-F854-AD29-FA8552F3D2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l="17358" t="1037" r="17358" b="1037"/>
            <a:stretch>
              <a:fillRect/>
            </a:stretch>
          </p:blipFill>
          <p:spPr>
            <a:xfrm>
              <a:off x="8267473" y="3216316"/>
              <a:ext cx="578958" cy="578956"/>
            </a:xfrm>
            <a:custGeom>
              <a:avLst/>
              <a:gdLst>
                <a:gd name="connsiteX0" fmla="*/ 320993 w 641986"/>
                <a:gd name="connsiteY0" fmla="*/ 0 h 641984"/>
                <a:gd name="connsiteX1" fmla="*/ 641986 w 641986"/>
                <a:gd name="connsiteY1" fmla="*/ 320992 h 641984"/>
                <a:gd name="connsiteX2" fmla="*/ 320993 w 641986"/>
                <a:gd name="connsiteY2" fmla="*/ 641984 h 641984"/>
                <a:gd name="connsiteX3" fmla="*/ 0 w 641986"/>
                <a:gd name="connsiteY3" fmla="*/ 320992 h 641984"/>
                <a:gd name="connsiteX4" fmla="*/ 320993 w 641986"/>
                <a:gd name="connsiteY4" fmla="*/ 0 h 641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986" h="641984">
                  <a:moveTo>
                    <a:pt x="320993" y="0"/>
                  </a:moveTo>
                  <a:cubicBezTo>
                    <a:pt x="498273" y="0"/>
                    <a:pt x="641986" y="143713"/>
                    <a:pt x="641986" y="320992"/>
                  </a:cubicBezTo>
                  <a:cubicBezTo>
                    <a:pt x="641986" y="498271"/>
                    <a:pt x="498273" y="641984"/>
                    <a:pt x="320993" y="641984"/>
                  </a:cubicBezTo>
                  <a:cubicBezTo>
                    <a:pt x="143713" y="641984"/>
                    <a:pt x="0" y="498271"/>
                    <a:pt x="0" y="320992"/>
                  </a:cubicBezTo>
                  <a:cubicBezTo>
                    <a:pt x="0" y="143713"/>
                    <a:pt x="143713" y="0"/>
                    <a:pt x="320993" y="0"/>
                  </a:cubicBezTo>
                  <a:close/>
                </a:path>
              </a:pathLst>
            </a:custGeom>
          </p:spPr>
        </p:pic>
      </p:grpSp>
      <p:grpSp>
        <p:nvGrpSpPr>
          <p:cNvPr id="52304" name="Group 52303">
            <a:extLst>
              <a:ext uri="{FF2B5EF4-FFF2-40B4-BE49-F238E27FC236}">
                <a16:creationId xmlns:a16="http://schemas.microsoft.com/office/drawing/2014/main" id="{A310EBD6-516D-65E9-7467-9A281818E509}"/>
              </a:ext>
            </a:extLst>
          </p:cNvPr>
          <p:cNvGrpSpPr/>
          <p:nvPr/>
        </p:nvGrpSpPr>
        <p:grpSpPr>
          <a:xfrm>
            <a:off x="5502401" y="4039907"/>
            <a:ext cx="641986" cy="641984"/>
            <a:chOff x="5498602" y="4039857"/>
            <a:chExt cx="641986" cy="641984"/>
          </a:xfrm>
        </p:grpSpPr>
        <p:sp>
          <p:nvSpPr>
            <p:cNvPr id="52305" name="Oval 52304">
              <a:extLst>
                <a:ext uri="{FF2B5EF4-FFF2-40B4-BE49-F238E27FC236}">
                  <a16:creationId xmlns:a16="http://schemas.microsoft.com/office/drawing/2014/main" id="{8CE7B7D8-7D39-0EB2-B11C-32EC3E7D6167}"/>
                </a:ext>
              </a:extLst>
            </p:cNvPr>
            <p:cNvSpPr/>
            <p:nvPr/>
          </p:nvSpPr>
          <p:spPr>
            <a:xfrm>
              <a:off x="5498602" y="4039857"/>
              <a:ext cx="641986" cy="641984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2306" name="Graphic 52305">
              <a:extLst>
                <a:ext uri="{FF2B5EF4-FFF2-40B4-BE49-F238E27FC236}">
                  <a16:creationId xmlns:a16="http://schemas.microsoft.com/office/drawing/2014/main" id="{72D8A9F8-BE6C-0E19-5105-A6F2D2BDE3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 l="17358" t="1037" r="17358" b="1037"/>
            <a:stretch>
              <a:fillRect/>
            </a:stretch>
          </p:blipFill>
          <p:spPr>
            <a:xfrm>
              <a:off x="5530113" y="4071371"/>
              <a:ext cx="578958" cy="578956"/>
            </a:xfrm>
            <a:custGeom>
              <a:avLst/>
              <a:gdLst>
                <a:gd name="connsiteX0" fmla="*/ 320993 w 641986"/>
                <a:gd name="connsiteY0" fmla="*/ 0 h 641984"/>
                <a:gd name="connsiteX1" fmla="*/ 641986 w 641986"/>
                <a:gd name="connsiteY1" fmla="*/ 320992 h 641984"/>
                <a:gd name="connsiteX2" fmla="*/ 320993 w 641986"/>
                <a:gd name="connsiteY2" fmla="*/ 641984 h 641984"/>
                <a:gd name="connsiteX3" fmla="*/ 0 w 641986"/>
                <a:gd name="connsiteY3" fmla="*/ 320992 h 641984"/>
                <a:gd name="connsiteX4" fmla="*/ 320993 w 641986"/>
                <a:gd name="connsiteY4" fmla="*/ 0 h 641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986" h="641984">
                  <a:moveTo>
                    <a:pt x="320993" y="0"/>
                  </a:moveTo>
                  <a:cubicBezTo>
                    <a:pt x="498273" y="0"/>
                    <a:pt x="641986" y="143713"/>
                    <a:pt x="641986" y="320992"/>
                  </a:cubicBezTo>
                  <a:cubicBezTo>
                    <a:pt x="641986" y="498271"/>
                    <a:pt x="498273" y="641984"/>
                    <a:pt x="320993" y="641984"/>
                  </a:cubicBezTo>
                  <a:cubicBezTo>
                    <a:pt x="143713" y="641984"/>
                    <a:pt x="0" y="498271"/>
                    <a:pt x="0" y="320992"/>
                  </a:cubicBezTo>
                  <a:cubicBezTo>
                    <a:pt x="0" y="143713"/>
                    <a:pt x="143713" y="0"/>
                    <a:pt x="320993" y="0"/>
                  </a:cubicBezTo>
                  <a:close/>
                </a:path>
              </a:pathLst>
            </a:custGeom>
          </p:spPr>
        </p:pic>
      </p:grpSp>
      <p:grpSp>
        <p:nvGrpSpPr>
          <p:cNvPr id="52307" name="Group 52306">
            <a:extLst>
              <a:ext uri="{FF2B5EF4-FFF2-40B4-BE49-F238E27FC236}">
                <a16:creationId xmlns:a16="http://schemas.microsoft.com/office/drawing/2014/main" id="{53929786-E179-3E40-D8FF-14F77FBC4DB1}"/>
              </a:ext>
            </a:extLst>
          </p:cNvPr>
          <p:cNvGrpSpPr/>
          <p:nvPr/>
        </p:nvGrpSpPr>
        <p:grpSpPr>
          <a:xfrm>
            <a:off x="8239931" y="4040329"/>
            <a:ext cx="641986" cy="641984"/>
            <a:chOff x="8236132" y="4040279"/>
            <a:chExt cx="641986" cy="641984"/>
          </a:xfrm>
        </p:grpSpPr>
        <p:sp>
          <p:nvSpPr>
            <p:cNvPr id="52308" name="Oval 52307">
              <a:extLst>
                <a:ext uri="{FF2B5EF4-FFF2-40B4-BE49-F238E27FC236}">
                  <a16:creationId xmlns:a16="http://schemas.microsoft.com/office/drawing/2014/main" id="{D16D5B65-3F25-D2C6-6DFD-99EC77A5CB9D}"/>
                </a:ext>
              </a:extLst>
            </p:cNvPr>
            <p:cNvSpPr/>
            <p:nvPr/>
          </p:nvSpPr>
          <p:spPr>
            <a:xfrm>
              <a:off x="8236132" y="4040279"/>
              <a:ext cx="641986" cy="641984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2309" name="Graphic 52308">
              <a:extLst>
                <a:ext uri="{FF2B5EF4-FFF2-40B4-BE49-F238E27FC236}">
                  <a16:creationId xmlns:a16="http://schemas.microsoft.com/office/drawing/2014/main" id="{15D9A750-AB32-E4E2-B98A-37226932A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 l="17358" t="1037" r="17358" b="1037"/>
            <a:stretch>
              <a:fillRect/>
            </a:stretch>
          </p:blipFill>
          <p:spPr>
            <a:xfrm>
              <a:off x="8267646" y="4071789"/>
              <a:ext cx="578958" cy="578956"/>
            </a:xfrm>
            <a:custGeom>
              <a:avLst/>
              <a:gdLst>
                <a:gd name="connsiteX0" fmla="*/ 320993 w 641986"/>
                <a:gd name="connsiteY0" fmla="*/ 0 h 641984"/>
                <a:gd name="connsiteX1" fmla="*/ 641986 w 641986"/>
                <a:gd name="connsiteY1" fmla="*/ 320992 h 641984"/>
                <a:gd name="connsiteX2" fmla="*/ 320993 w 641986"/>
                <a:gd name="connsiteY2" fmla="*/ 641984 h 641984"/>
                <a:gd name="connsiteX3" fmla="*/ 0 w 641986"/>
                <a:gd name="connsiteY3" fmla="*/ 320992 h 641984"/>
                <a:gd name="connsiteX4" fmla="*/ 320993 w 641986"/>
                <a:gd name="connsiteY4" fmla="*/ 0 h 641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986" h="641984">
                  <a:moveTo>
                    <a:pt x="320993" y="0"/>
                  </a:moveTo>
                  <a:cubicBezTo>
                    <a:pt x="498273" y="0"/>
                    <a:pt x="641986" y="143713"/>
                    <a:pt x="641986" y="320992"/>
                  </a:cubicBezTo>
                  <a:cubicBezTo>
                    <a:pt x="641986" y="498271"/>
                    <a:pt x="498273" y="641984"/>
                    <a:pt x="320993" y="641984"/>
                  </a:cubicBezTo>
                  <a:cubicBezTo>
                    <a:pt x="143713" y="641984"/>
                    <a:pt x="0" y="498271"/>
                    <a:pt x="0" y="320992"/>
                  </a:cubicBezTo>
                  <a:cubicBezTo>
                    <a:pt x="0" y="143713"/>
                    <a:pt x="143713" y="0"/>
                    <a:pt x="320993" y="0"/>
                  </a:cubicBezTo>
                  <a:close/>
                </a:path>
              </a:pathLst>
            </a:custGeom>
          </p:spPr>
        </p:pic>
      </p:grpSp>
      <p:grpSp>
        <p:nvGrpSpPr>
          <p:cNvPr id="52310" name="Group 52309">
            <a:extLst>
              <a:ext uri="{FF2B5EF4-FFF2-40B4-BE49-F238E27FC236}">
                <a16:creationId xmlns:a16="http://schemas.microsoft.com/office/drawing/2014/main" id="{9EE6A299-48C6-3546-3601-200945D4C411}"/>
              </a:ext>
            </a:extLst>
          </p:cNvPr>
          <p:cNvGrpSpPr/>
          <p:nvPr/>
        </p:nvGrpSpPr>
        <p:grpSpPr>
          <a:xfrm>
            <a:off x="6017131" y="4772236"/>
            <a:ext cx="641986" cy="641984"/>
            <a:chOff x="6013332" y="4772186"/>
            <a:chExt cx="641986" cy="641984"/>
          </a:xfrm>
        </p:grpSpPr>
        <p:sp>
          <p:nvSpPr>
            <p:cNvPr id="52311" name="Oval 52310">
              <a:extLst>
                <a:ext uri="{FF2B5EF4-FFF2-40B4-BE49-F238E27FC236}">
                  <a16:creationId xmlns:a16="http://schemas.microsoft.com/office/drawing/2014/main" id="{D57E84FC-DCA9-F23A-3E27-5A3AB76183A5}"/>
                </a:ext>
              </a:extLst>
            </p:cNvPr>
            <p:cNvSpPr/>
            <p:nvPr/>
          </p:nvSpPr>
          <p:spPr>
            <a:xfrm>
              <a:off x="6013332" y="4772186"/>
              <a:ext cx="641986" cy="641984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2312" name="Graphic 52311">
              <a:extLst>
                <a:ext uri="{FF2B5EF4-FFF2-40B4-BE49-F238E27FC236}">
                  <a16:creationId xmlns:a16="http://schemas.microsoft.com/office/drawing/2014/main" id="{C074150C-2DAD-AEFB-E66B-1724931EE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 l="17358" t="1037" r="17358" b="1037"/>
            <a:stretch>
              <a:fillRect/>
            </a:stretch>
          </p:blipFill>
          <p:spPr>
            <a:xfrm>
              <a:off x="6044846" y="4803700"/>
              <a:ext cx="578958" cy="578956"/>
            </a:xfrm>
            <a:custGeom>
              <a:avLst/>
              <a:gdLst>
                <a:gd name="connsiteX0" fmla="*/ 320993 w 641986"/>
                <a:gd name="connsiteY0" fmla="*/ 0 h 641984"/>
                <a:gd name="connsiteX1" fmla="*/ 641986 w 641986"/>
                <a:gd name="connsiteY1" fmla="*/ 320992 h 641984"/>
                <a:gd name="connsiteX2" fmla="*/ 320993 w 641986"/>
                <a:gd name="connsiteY2" fmla="*/ 641984 h 641984"/>
                <a:gd name="connsiteX3" fmla="*/ 0 w 641986"/>
                <a:gd name="connsiteY3" fmla="*/ 320992 h 641984"/>
                <a:gd name="connsiteX4" fmla="*/ 320993 w 641986"/>
                <a:gd name="connsiteY4" fmla="*/ 0 h 641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986" h="641984">
                  <a:moveTo>
                    <a:pt x="320993" y="0"/>
                  </a:moveTo>
                  <a:cubicBezTo>
                    <a:pt x="498273" y="0"/>
                    <a:pt x="641986" y="143713"/>
                    <a:pt x="641986" y="320992"/>
                  </a:cubicBezTo>
                  <a:cubicBezTo>
                    <a:pt x="641986" y="498271"/>
                    <a:pt x="498273" y="641984"/>
                    <a:pt x="320993" y="641984"/>
                  </a:cubicBezTo>
                  <a:cubicBezTo>
                    <a:pt x="143713" y="641984"/>
                    <a:pt x="0" y="498271"/>
                    <a:pt x="0" y="320992"/>
                  </a:cubicBezTo>
                  <a:cubicBezTo>
                    <a:pt x="0" y="143713"/>
                    <a:pt x="143713" y="0"/>
                    <a:pt x="320993" y="0"/>
                  </a:cubicBezTo>
                  <a:close/>
                </a:path>
              </a:pathLst>
            </a:custGeom>
          </p:spPr>
        </p:pic>
      </p:grpSp>
      <p:grpSp>
        <p:nvGrpSpPr>
          <p:cNvPr id="52313" name="Group 52312">
            <a:extLst>
              <a:ext uri="{FF2B5EF4-FFF2-40B4-BE49-F238E27FC236}">
                <a16:creationId xmlns:a16="http://schemas.microsoft.com/office/drawing/2014/main" id="{83CB8308-26FE-A38E-C2A6-32AB1F2E6E94}"/>
              </a:ext>
            </a:extLst>
          </p:cNvPr>
          <p:cNvGrpSpPr/>
          <p:nvPr/>
        </p:nvGrpSpPr>
        <p:grpSpPr>
          <a:xfrm>
            <a:off x="7742387" y="4771669"/>
            <a:ext cx="641986" cy="641984"/>
            <a:chOff x="7738588" y="4771619"/>
            <a:chExt cx="641986" cy="641984"/>
          </a:xfrm>
        </p:grpSpPr>
        <p:sp>
          <p:nvSpPr>
            <p:cNvPr id="52314" name="Oval 52313">
              <a:extLst>
                <a:ext uri="{FF2B5EF4-FFF2-40B4-BE49-F238E27FC236}">
                  <a16:creationId xmlns:a16="http://schemas.microsoft.com/office/drawing/2014/main" id="{6B6D8A0A-1180-722B-E49D-FC0B768BB289}"/>
                </a:ext>
              </a:extLst>
            </p:cNvPr>
            <p:cNvSpPr/>
            <p:nvPr/>
          </p:nvSpPr>
          <p:spPr>
            <a:xfrm>
              <a:off x="7738588" y="4771619"/>
              <a:ext cx="641986" cy="641984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2315" name="Graphic 52314">
              <a:extLst>
                <a:ext uri="{FF2B5EF4-FFF2-40B4-BE49-F238E27FC236}">
                  <a16:creationId xmlns:a16="http://schemas.microsoft.com/office/drawing/2014/main" id="{A2D51666-AE86-2EAB-7EE5-D19AB34B9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 l="8837" t="1037" r="25878" b="1037"/>
            <a:stretch>
              <a:fillRect/>
            </a:stretch>
          </p:blipFill>
          <p:spPr>
            <a:xfrm>
              <a:off x="7770102" y="4803129"/>
              <a:ext cx="578958" cy="578956"/>
            </a:xfrm>
            <a:custGeom>
              <a:avLst/>
              <a:gdLst>
                <a:gd name="connsiteX0" fmla="*/ 320993 w 641986"/>
                <a:gd name="connsiteY0" fmla="*/ 0 h 641984"/>
                <a:gd name="connsiteX1" fmla="*/ 641986 w 641986"/>
                <a:gd name="connsiteY1" fmla="*/ 320992 h 641984"/>
                <a:gd name="connsiteX2" fmla="*/ 320993 w 641986"/>
                <a:gd name="connsiteY2" fmla="*/ 641984 h 641984"/>
                <a:gd name="connsiteX3" fmla="*/ 0 w 641986"/>
                <a:gd name="connsiteY3" fmla="*/ 320992 h 641984"/>
                <a:gd name="connsiteX4" fmla="*/ 320993 w 641986"/>
                <a:gd name="connsiteY4" fmla="*/ 0 h 641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986" h="641984">
                  <a:moveTo>
                    <a:pt x="320993" y="0"/>
                  </a:moveTo>
                  <a:cubicBezTo>
                    <a:pt x="498273" y="0"/>
                    <a:pt x="641986" y="143713"/>
                    <a:pt x="641986" y="320992"/>
                  </a:cubicBezTo>
                  <a:cubicBezTo>
                    <a:pt x="641986" y="498271"/>
                    <a:pt x="498273" y="641984"/>
                    <a:pt x="320993" y="641984"/>
                  </a:cubicBezTo>
                  <a:cubicBezTo>
                    <a:pt x="143713" y="641984"/>
                    <a:pt x="0" y="498271"/>
                    <a:pt x="0" y="320992"/>
                  </a:cubicBezTo>
                  <a:cubicBezTo>
                    <a:pt x="0" y="143713"/>
                    <a:pt x="143713" y="0"/>
                    <a:pt x="320993" y="0"/>
                  </a:cubicBezTo>
                  <a:close/>
                </a:path>
              </a:pathLst>
            </a:custGeom>
          </p:spPr>
        </p:pic>
      </p:grpSp>
      <p:grpSp>
        <p:nvGrpSpPr>
          <p:cNvPr id="52316" name="Group 52315">
            <a:extLst>
              <a:ext uri="{FF2B5EF4-FFF2-40B4-BE49-F238E27FC236}">
                <a16:creationId xmlns:a16="http://schemas.microsoft.com/office/drawing/2014/main" id="{523843C3-2EDD-2228-D548-04257164F3AC}"/>
              </a:ext>
            </a:extLst>
          </p:cNvPr>
          <p:cNvGrpSpPr/>
          <p:nvPr/>
        </p:nvGrpSpPr>
        <p:grpSpPr>
          <a:xfrm>
            <a:off x="6870766" y="5045476"/>
            <a:ext cx="641986" cy="641984"/>
            <a:chOff x="6866967" y="5045426"/>
            <a:chExt cx="641986" cy="641984"/>
          </a:xfrm>
        </p:grpSpPr>
        <p:sp>
          <p:nvSpPr>
            <p:cNvPr id="52317" name="Oval 52316">
              <a:extLst>
                <a:ext uri="{FF2B5EF4-FFF2-40B4-BE49-F238E27FC236}">
                  <a16:creationId xmlns:a16="http://schemas.microsoft.com/office/drawing/2014/main" id="{907EC70E-8B55-91E7-8598-A6BF1ACA274B}"/>
                </a:ext>
              </a:extLst>
            </p:cNvPr>
            <p:cNvSpPr/>
            <p:nvPr/>
          </p:nvSpPr>
          <p:spPr>
            <a:xfrm>
              <a:off x="6866967" y="5045426"/>
              <a:ext cx="641986" cy="641984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2318" name="Graphic 52317">
              <a:extLst>
                <a:ext uri="{FF2B5EF4-FFF2-40B4-BE49-F238E27FC236}">
                  <a16:creationId xmlns:a16="http://schemas.microsoft.com/office/drawing/2014/main" id="{4B63A1A7-F3B5-E64F-7B15-505600F39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rcRect l="17358" t="1037" r="17358" b="1037"/>
            <a:stretch>
              <a:fillRect/>
            </a:stretch>
          </p:blipFill>
          <p:spPr>
            <a:xfrm>
              <a:off x="6898481" y="5076940"/>
              <a:ext cx="578958" cy="578956"/>
            </a:xfrm>
            <a:custGeom>
              <a:avLst/>
              <a:gdLst>
                <a:gd name="connsiteX0" fmla="*/ 320993 w 641986"/>
                <a:gd name="connsiteY0" fmla="*/ 0 h 641984"/>
                <a:gd name="connsiteX1" fmla="*/ 641986 w 641986"/>
                <a:gd name="connsiteY1" fmla="*/ 320992 h 641984"/>
                <a:gd name="connsiteX2" fmla="*/ 320993 w 641986"/>
                <a:gd name="connsiteY2" fmla="*/ 641984 h 641984"/>
                <a:gd name="connsiteX3" fmla="*/ 0 w 641986"/>
                <a:gd name="connsiteY3" fmla="*/ 320992 h 641984"/>
                <a:gd name="connsiteX4" fmla="*/ 320993 w 641986"/>
                <a:gd name="connsiteY4" fmla="*/ 0 h 641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986" h="641984">
                  <a:moveTo>
                    <a:pt x="320993" y="0"/>
                  </a:moveTo>
                  <a:cubicBezTo>
                    <a:pt x="498273" y="0"/>
                    <a:pt x="641986" y="143713"/>
                    <a:pt x="641986" y="320992"/>
                  </a:cubicBezTo>
                  <a:cubicBezTo>
                    <a:pt x="641986" y="498271"/>
                    <a:pt x="498273" y="641984"/>
                    <a:pt x="320993" y="641984"/>
                  </a:cubicBezTo>
                  <a:cubicBezTo>
                    <a:pt x="143713" y="641984"/>
                    <a:pt x="0" y="498271"/>
                    <a:pt x="0" y="320992"/>
                  </a:cubicBezTo>
                  <a:cubicBezTo>
                    <a:pt x="0" y="143713"/>
                    <a:pt x="143713" y="0"/>
                    <a:pt x="320993" y="0"/>
                  </a:cubicBezTo>
                  <a:close/>
                </a:path>
              </a:pathLst>
            </a:custGeom>
          </p:spPr>
        </p:pic>
      </p:grpSp>
      <p:sp>
        <p:nvSpPr>
          <p:cNvPr id="52319" name="Text Box 7">
            <a:extLst>
              <a:ext uri="{FF2B5EF4-FFF2-40B4-BE49-F238E27FC236}">
                <a16:creationId xmlns:a16="http://schemas.microsoft.com/office/drawing/2014/main" id="{B9122B1B-CFD4-9398-FD4A-7D7827BA6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4388" y="4145456"/>
            <a:ext cx="73096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r">
              <a:defRPr/>
            </a:pPr>
            <a:r>
              <a:rPr lang="en-US" sz="1400">
                <a:latin typeface="Barlow SemiBold" panose="00000700000000000000" pitchFamily="2" charset="0"/>
                <a:cs typeface="Arial" charset="0"/>
              </a:rPr>
              <a:t>Belgium</a:t>
            </a:r>
          </a:p>
          <a:p>
            <a:pPr algn="r">
              <a:defRPr/>
            </a:pPr>
            <a:r>
              <a:rPr lang="en-US" sz="1400">
                <a:latin typeface="Barlow SemiBold" panose="00000700000000000000" pitchFamily="2" charset="0"/>
                <a:cs typeface="Arial" charset="0"/>
              </a:rPr>
              <a:t>SBS/BVS</a:t>
            </a:r>
          </a:p>
        </p:txBody>
      </p:sp>
      <p:sp>
        <p:nvSpPr>
          <p:cNvPr id="52320" name="Text Box 10">
            <a:extLst>
              <a:ext uri="{FF2B5EF4-FFF2-40B4-BE49-F238E27FC236}">
                <a16:creationId xmlns:a16="http://schemas.microsoft.com/office/drawing/2014/main" id="{5FADBF52-E115-D5C7-253F-E7A74FEA4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7512" y="3287412"/>
            <a:ext cx="70852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r">
              <a:defRPr/>
            </a:pPr>
            <a:r>
              <a:rPr lang="en-US" sz="1400">
                <a:latin typeface="Barlow SemiBold" panose="00000700000000000000" pitchFamily="2" charset="0"/>
                <a:cs typeface="Arial" charset="0"/>
              </a:rPr>
              <a:t>Denmark</a:t>
            </a:r>
          </a:p>
          <a:p>
            <a:pPr algn="r">
              <a:defRPr/>
            </a:pPr>
            <a:r>
              <a:rPr lang="en-US" sz="1400">
                <a:latin typeface="Barlow SemiBold" panose="00000700000000000000" pitchFamily="2" charset="0"/>
                <a:cs typeface="Arial" charset="0"/>
              </a:rPr>
              <a:t>DSBS</a:t>
            </a:r>
          </a:p>
        </p:txBody>
      </p:sp>
      <p:sp>
        <p:nvSpPr>
          <p:cNvPr id="52321" name="Text Box 13">
            <a:extLst>
              <a:ext uri="{FF2B5EF4-FFF2-40B4-BE49-F238E27FC236}">
                <a16:creationId xmlns:a16="http://schemas.microsoft.com/office/drawing/2014/main" id="{62812F3F-561C-ED3D-28EA-6B5FDA2D8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3746" y="2543805"/>
            <a:ext cx="61555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r">
              <a:defRPr/>
            </a:pPr>
            <a:r>
              <a:rPr lang="en-US" sz="1400">
                <a:latin typeface="Barlow SemiBold" panose="00000700000000000000" pitchFamily="2" charset="0"/>
                <a:cs typeface="Arial" charset="0"/>
              </a:rPr>
              <a:t>Finland </a:t>
            </a:r>
            <a:br>
              <a:rPr lang="en-US" sz="1400">
                <a:latin typeface="Barlow SemiBold" panose="00000700000000000000" pitchFamily="2" charset="0"/>
                <a:cs typeface="Arial" charset="0"/>
              </a:rPr>
            </a:br>
            <a:r>
              <a:rPr lang="en-US" sz="1400">
                <a:latin typeface="Barlow SemiBold" panose="00000700000000000000" pitchFamily="2" charset="0"/>
                <a:cs typeface="Arial" charset="0"/>
              </a:rPr>
              <a:t>SSL</a:t>
            </a:r>
          </a:p>
        </p:txBody>
      </p:sp>
      <p:sp>
        <p:nvSpPr>
          <p:cNvPr id="52322" name="Text Box 16">
            <a:extLst>
              <a:ext uri="{FF2B5EF4-FFF2-40B4-BE49-F238E27FC236}">
                <a16:creationId xmlns:a16="http://schemas.microsoft.com/office/drawing/2014/main" id="{48C1300A-506B-19F4-D284-C867DD03A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3662" y="1686407"/>
            <a:ext cx="55143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r>
              <a:rPr lang="en-US" sz="1400">
                <a:latin typeface="Barlow SemiBold" panose="00000700000000000000" pitchFamily="2" charset="0"/>
                <a:cs typeface="Arial" charset="0"/>
              </a:rPr>
              <a:t>France</a:t>
            </a:r>
          </a:p>
          <a:p>
            <a:pPr algn="ctr">
              <a:defRPr/>
            </a:pPr>
            <a:r>
              <a:rPr lang="en-US" sz="1400">
                <a:latin typeface="Barlow SemiBold" panose="00000700000000000000" pitchFamily="2" charset="0"/>
                <a:cs typeface="Arial" charset="0"/>
              </a:rPr>
              <a:t>SFdS</a:t>
            </a:r>
          </a:p>
        </p:txBody>
      </p:sp>
      <p:sp>
        <p:nvSpPr>
          <p:cNvPr id="52323" name="Text Box 19">
            <a:extLst>
              <a:ext uri="{FF2B5EF4-FFF2-40B4-BE49-F238E27FC236}">
                <a16:creationId xmlns:a16="http://schemas.microsoft.com/office/drawing/2014/main" id="{85C6C7E7-5ACF-9758-2E91-A0B2AA85E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4624" y="2572380"/>
            <a:ext cx="70371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1400">
                <a:latin typeface="Barlow SemiBold" panose="00000700000000000000" pitchFamily="2" charset="0"/>
                <a:cs typeface="Arial" charset="0"/>
              </a:rPr>
              <a:t>Germany</a:t>
            </a:r>
          </a:p>
          <a:p>
            <a:pPr>
              <a:defRPr/>
            </a:pPr>
            <a:r>
              <a:rPr lang="en-US" sz="1400">
                <a:latin typeface="Barlow SemiBold" panose="00000700000000000000" pitchFamily="2" charset="0"/>
                <a:cs typeface="Arial" charset="0"/>
              </a:rPr>
              <a:t>APF</a:t>
            </a:r>
          </a:p>
        </p:txBody>
      </p:sp>
      <p:sp>
        <p:nvSpPr>
          <p:cNvPr id="52324" name="Text Box 22">
            <a:extLst>
              <a:ext uri="{FF2B5EF4-FFF2-40B4-BE49-F238E27FC236}">
                <a16:creationId xmlns:a16="http://schemas.microsoft.com/office/drawing/2014/main" id="{491E25BE-2F68-DAED-B72A-E3EBF02F6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0547" y="3290407"/>
            <a:ext cx="33823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1400" dirty="0">
                <a:latin typeface="Barlow SemiBold" panose="00000700000000000000" pitchFamily="2" charset="0"/>
                <a:cs typeface="Arial" charset="0"/>
              </a:rPr>
              <a:t>Italy</a:t>
            </a:r>
          </a:p>
          <a:p>
            <a:pPr>
              <a:defRPr/>
            </a:pPr>
            <a:r>
              <a:rPr lang="en-US" sz="1400">
                <a:latin typeface="Barlow SemiBold" panose="00000700000000000000" pitchFamily="2" charset="0"/>
                <a:cs typeface="Arial" charset="0"/>
              </a:rPr>
              <a:t>IBIG</a:t>
            </a:r>
            <a:endParaRPr lang="en-US" sz="1400" dirty="0">
              <a:latin typeface="Barlow SemiBold" panose="00000700000000000000" pitchFamily="2" charset="0"/>
              <a:cs typeface="Arial" charset="0"/>
            </a:endParaRPr>
          </a:p>
        </p:txBody>
      </p:sp>
      <p:sp>
        <p:nvSpPr>
          <p:cNvPr id="52325" name="Text Box 25">
            <a:extLst>
              <a:ext uri="{FF2B5EF4-FFF2-40B4-BE49-F238E27FC236}">
                <a16:creationId xmlns:a16="http://schemas.microsoft.com/office/drawing/2014/main" id="{854B4151-3BC7-3569-E2BF-29712D3AC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3740" y="4038156"/>
            <a:ext cx="9714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1400">
                <a:latin typeface="Barlow SemiBold" panose="00000700000000000000" pitchFamily="2" charset="0"/>
                <a:cs typeface="Arial" charset="0"/>
              </a:rPr>
              <a:t>The </a:t>
            </a:r>
            <a:br>
              <a:rPr lang="en-US" sz="1400">
                <a:latin typeface="Barlow SemiBold" panose="00000700000000000000" pitchFamily="2" charset="0"/>
                <a:cs typeface="Arial" charset="0"/>
              </a:rPr>
            </a:br>
            <a:r>
              <a:rPr lang="en-US" sz="1400">
                <a:latin typeface="Barlow SemiBold" panose="00000700000000000000" pitchFamily="2" charset="0"/>
                <a:cs typeface="Arial" charset="0"/>
              </a:rPr>
              <a:t>Netherlands</a:t>
            </a:r>
          </a:p>
          <a:p>
            <a:pPr>
              <a:defRPr/>
            </a:pPr>
            <a:r>
              <a:rPr lang="en-US" sz="1400">
                <a:latin typeface="Barlow SemiBold" panose="00000700000000000000" pitchFamily="2" charset="0"/>
                <a:cs typeface="Arial" charset="0"/>
              </a:rPr>
              <a:t>PSDM</a:t>
            </a:r>
          </a:p>
        </p:txBody>
      </p:sp>
      <p:sp>
        <p:nvSpPr>
          <p:cNvPr id="52326" name="Text Box 31">
            <a:extLst>
              <a:ext uri="{FF2B5EF4-FFF2-40B4-BE49-F238E27FC236}">
                <a16:creationId xmlns:a16="http://schemas.microsoft.com/office/drawing/2014/main" id="{947F9BA7-6DE0-B8FA-38DD-7F5D616D1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1438" y="4907995"/>
            <a:ext cx="63639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dirty="0">
                <a:latin typeface="Barlow SemiBold" panose="00000700000000000000" pitchFamily="2" charset="0"/>
                <a:cs typeface="Arial" charset="0"/>
              </a:rPr>
              <a:t>Sweden</a:t>
            </a:r>
          </a:p>
          <a:p>
            <a:pPr>
              <a:defRPr/>
            </a:pPr>
            <a:r>
              <a:rPr lang="en-US" sz="1400" dirty="0">
                <a:latin typeface="Barlow SemiBold" panose="00000700000000000000" pitchFamily="2" charset="0"/>
                <a:cs typeface="Arial" charset="0"/>
              </a:rPr>
              <a:t>FMS</a:t>
            </a:r>
          </a:p>
        </p:txBody>
      </p:sp>
      <p:sp>
        <p:nvSpPr>
          <p:cNvPr id="52327" name="Text Box 34">
            <a:extLst>
              <a:ext uri="{FF2B5EF4-FFF2-40B4-BE49-F238E27FC236}">
                <a16:creationId xmlns:a16="http://schemas.microsoft.com/office/drawing/2014/main" id="{F8CF1895-ED27-5359-85AB-92781FB6E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5574" y="5734154"/>
            <a:ext cx="93775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r>
              <a:rPr lang="en-US" sz="1400">
                <a:latin typeface="Barlow SemiBold" panose="00000700000000000000" pitchFamily="2" charset="0"/>
                <a:cs typeface="Arial" charset="0"/>
              </a:rPr>
              <a:t>Switzerland</a:t>
            </a:r>
          </a:p>
          <a:p>
            <a:pPr algn="ctr">
              <a:defRPr/>
            </a:pPr>
            <a:r>
              <a:rPr lang="en-US" sz="1400">
                <a:latin typeface="Barlow SemiBold" panose="00000700000000000000" pitchFamily="2" charset="0"/>
                <a:cs typeface="Arial" charset="0"/>
              </a:rPr>
              <a:t>BBS</a:t>
            </a:r>
          </a:p>
        </p:txBody>
      </p:sp>
      <p:sp>
        <p:nvSpPr>
          <p:cNvPr id="52328" name="Text Box 37">
            <a:extLst>
              <a:ext uri="{FF2B5EF4-FFF2-40B4-BE49-F238E27FC236}">
                <a16:creationId xmlns:a16="http://schemas.microsoft.com/office/drawing/2014/main" id="{080E8D09-26DC-2F0B-6701-4EB4E621D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35" y="4877785"/>
            <a:ext cx="126156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r">
              <a:defRPr/>
            </a:pPr>
            <a:r>
              <a:rPr lang="en-US" sz="1400">
                <a:latin typeface="Barlow SemiBold" panose="00000700000000000000" pitchFamily="2" charset="0"/>
                <a:cs typeface="Arial" charset="0"/>
              </a:rPr>
              <a:t>United Kingdom</a:t>
            </a:r>
          </a:p>
          <a:p>
            <a:pPr algn="r">
              <a:defRPr/>
            </a:pPr>
            <a:r>
              <a:rPr lang="en-US" sz="1400">
                <a:latin typeface="Barlow SemiBold" panose="00000700000000000000" pitchFamily="2" charset="0"/>
                <a:cs typeface="Arial" charset="0"/>
              </a:rPr>
              <a:t>PSI</a:t>
            </a:r>
          </a:p>
        </p:txBody>
      </p:sp>
      <p:sp>
        <p:nvSpPr>
          <p:cNvPr id="52329" name="Rectangle 52328">
            <a:extLst>
              <a:ext uri="{FF2B5EF4-FFF2-40B4-BE49-F238E27FC236}">
                <a16:creationId xmlns:a16="http://schemas.microsoft.com/office/drawing/2014/main" id="{BFE71057-BC7D-F2C7-3DB5-A2577D8891F4}"/>
              </a:ext>
            </a:extLst>
          </p:cNvPr>
          <p:cNvSpPr/>
          <p:nvPr/>
        </p:nvSpPr>
        <p:spPr>
          <a:xfrm>
            <a:off x="9348420" y="2556991"/>
            <a:ext cx="1532792" cy="461665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i="1" dirty="0">
                <a:solidFill>
                  <a:schemeClr val="accent2"/>
                </a:solidFill>
                <a:latin typeface="Barlow SemiBold" panose="00000700000000000000" pitchFamily="2" charset="0"/>
              </a:rPr>
              <a:t>Christoph Gerlinger,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i="1" dirty="0">
                <a:solidFill>
                  <a:schemeClr val="accent2"/>
                </a:solidFill>
                <a:latin typeface="Barlow SemiBold" panose="00000700000000000000" pitchFamily="2" charset="0"/>
              </a:rPr>
              <a:t>Vivian Lanius</a:t>
            </a:r>
          </a:p>
        </p:txBody>
      </p:sp>
      <p:sp>
        <p:nvSpPr>
          <p:cNvPr id="52330" name="Rectangle 52329">
            <a:extLst>
              <a:ext uri="{FF2B5EF4-FFF2-40B4-BE49-F238E27FC236}">
                <a16:creationId xmlns:a16="http://schemas.microsoft.com/office/drawing/2014/main" id="{2FC5462B-F528-547E-D9A9-783836FFE233}"/>
              </a:ext>
            </a:extLst>
          </p:cNvPr>
          <p:cNvSpPr/>
          <p:nvPr/>
        </p:nvSpPr>
        <p:spPr>
          <a:xfrm>
            <a:off x="7626290" y="1671018"/>
            <a:ext cx="1388522" cy="461665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i="1" dirty="0">
                <a:solidFill>
                  <a:schemeClr val="accent2"/>
                </a:solidFill>
                <a:latin typeface="Barlow SemiBold" panose="00000700000000000000" pitchFamily="2" charset="0"/>
              </a:rPr>
              <a:t>Emmanuel Pham,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1200" i="1" dirty="0">
                <a:solidFill>
                  <a:schemeClr val="accent2"/>
                </a:solidFill>
                <a:latin typeface="Barlow SemiBold" panose="00000700000000000000" pitchFamily="2" charset="0"/>
              </a:rPr>
              <a:t>Pierre Mancini</a:t>
            </a:r>
            <a:endParaRPr lang="en-GB" altLang="en-US" sz="1200" i="1" dirty="0">
              <a:solidFill>
                <a:schemeClr val="accent2"/>
              </a:solidFill>
              <a:latin typeface="Barlow SemiBold" panose="00000700000000000000" pitchFamily="2" charset="0"/>
            </a:endParaRPr>
          </a:p>
        </p:txBody>
      </p:sp>
      <p:sp>
        <p:nvSpPr>
          <p:cNvPr id="52331" name="Rectangle 52330">
            <a:extLst>
              <a:ext uri="{FF2B5EF4-FFF2-40B4-BE49-F238E27FC236}">
                <a16:creationId xmlns:a16="http://schemas.microsoft.com/office/drawing/2014/main" id="{0A3805E5-ED14-C2D1-F966-694EB6F1DA99}"/>
              </a:ext>
            </a:extLst>
          </p:cNvPr>
          <p:cNvSpPr/>
          <p:nvPr/>
        </p:nvSpPr>
        <p:spPr>
          <a:xfrm>
            <a:off x="9482732" y="3272022"/>
            <a:ext cx="1366080" cy="461665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1200" i="1" dirty="0">
                <a:solidFill>
                  <a:schemeClr val="accent2"/>
                </a:solidFill>
                <a:latin typeface="Barlow SemiBold" panose="00000700000000000000" pitchFamily="2" charset="0"/>
              </a:rPr>
              <a:t>Andrea Nizzardo, </a:t>
            </a:r>
            <a:endParaRPr lang="en-GB" altLang="en-US" sz="1200" i="1" dirty="0">
              <a:solidFill>
                <a:schemeClr val="accent2"/>
              </a:solidFill>
              <a:latin typeface="Barlow SemiBold" panose="00000700000000000000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sz="1200" i="1" dirty="0">
                <a:solidFill>
                  <a:schemeClr val="accent2"/>
                </a:solidFill>
                <a:latin typeface="Barlow SemiBold" panose="00000700000000000000" pitchFamily="2" charset="0"/>
              </a:rPr>
              <a:t>Luca Grassano </a:t>
            </a:r>
            <a:endParaRPr lang="en-GB" altLang="en-US" sz="1200" i="1" dirty="0">
              <a:solidFill>
                <a:schemeClr val="accent2"/>
              </a:solidFill>
              <a:latin typeface="Barlow SemiBold" panose="00000700000000000000" pitchFamily="2" charset="0"/>
            </a:endParaRPr>
          </a:p>
        </p:txBody>
      </p:sp>
      <p:sp>
        <p:nvSpPr>
          <p:cNvPr id="52332" name="Rectangle 52331">
            <a:extLst>
              <a:ext uri="{FF2B5EF4-FFF2-40B4-BE49-F238E27FC236}">
                <a16:creationId xmlns:a16="http://schemas.microsoft.com/office/drawing/2014/main" id="{075E49FE-C86B-5318-CC83-542C93E9E808}"/>
              </a:ext>
            </a:extLst>
          </p:cNvPr>
          <p:cNvSpPr/>
          <p:nvPr/>
        </p:nvSpPr>
        <p:spPr>
          <a:xfrm>
            <a:off x="10076983" y="4094987"/>
            <a:ext cx="1500732" cy="461665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i="1" dirty="0">
                <a:solidFill>
                  <a:schemeClr val="accent2"/>
                </a:solidFill>
                <a:latin typeface="Barlow SemiBold" panose="00000700000000000000" pitchFamily="2" charset="0"/>
              </a:rPr>
              <a:t>Egbert Biesheuvel,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i="1" dirty="0">
                <a:solidFill>
                  <a:schemeClr val="accent2"/>
                </a:solidFill>
                <a:latin typeface="Barlow SemiBold" panose="00000700000000000000" pitchFamily="2" charset="0"/>
              </a:rPr>
              <a:t>Corine </a:t>
            </a:r>
            <a:r>
              <a:rPr lang="en-GB" altLang="en-US" sz="1200" i="1" dirty="0" err="1">
                <a:solidFill>
                  <a:schemeClr val="accent2"/>
                </a:solidFill>
                <a:latin typeface="Barlow SemiBold" panose="00000700000000000000" pitchFamily="2" charset="0"/>
              </a:rPr>
              <a:t>Baljé</a:t>
            </a:r>
            <a:endParaRPr lang="en-GB" altLang="en-US" sz="1200" i="1" dirty="0">
              <a:solidFill>
                <a:schemeClr val="accent2"/>
              </a:solidFill>
              <a:latin typeface="Barlow SemiBold" panose="00000700000000000000" pitchFamily="2" charset="0"/>
            </a:endParaRPr>
          </a:p>
        </p:txBody>
      </p:sp>
      <p:sp>
        <p:nvSpPr>
          <p:cNvPr id="52333" name="Rectangle 52332">
            <a:extLst>
              <a:ext uri="{FF2B5EF4-FFF2-40B4-BE49-F238E27FC236}">
                <a16:creationId xmlns:a16="http://schemas.microsoft.com/office/drawing/2014/main" id="{86645522-A46A-5B5B-AF2E-92BD58DB782E}"/>
              </a:ext>
            </a:extLst>
          </p:cNvPr>
          <p:cNvSpPr/>
          <p:nvPr/>
        </p:nvSpPr>
        <p:spPr>
          <a:xfrm>
            <a:off x="9261911" y="4908991"/>
            <a:ext cx="1428596" cy="461665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sz="1200" i="1" dirty="0">
                <a:solidFill>
                  <a:schemeClr val="accent2"/>
                </a:solidFill>
                <a:latin typeface="Barlow SemiBold" panose="00000700000000000000" pitchFamily="2" charset="0"/>
              </a:rPr>
              <a:t>Jonas Haggstrom</a:t>
            </a:r>
            <a:r>
              <a:rPr lang="en-GB" altLang="en-US" sz="1200" i="1" dirty="0">
                <a:solidFill>
                  <a:schemeClr val="accent2"/>
                </a:solidFill>
                <a:latin typeface="Barlow SemiBold" panose="00000700000000000000" pitchFamily="2" charset="0"/>
              </a:rPr>
              <a:t>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sz="1200" i="1" dirty="0">
                <a:solidFill>
                  <a:schemeClr val="accent2"/>
                </a:solidFill>
                <a:latin typeface="Barlow SemiBold" panose="00000700000000000000" pitchFamily="2" charset="0"/>
              </a:rPr>
              <a:t>Magnus Kjaer</a:t>
            </a:r>
            <a:endParaRPr lang="en-GB" altLang="en-US" sz="1200" i="1" dirty="0">
              <a:solidFill>
                <a:schemeClr val="accent2"/>
              </a:solidFill>
              <a:latin typeface="Barlow SemiBold" panose="00000700000000000000" pitchFamily="2" charset="0"/>
            </a:endParaRPr>
          </a:p>
        </p:txBody>
      </p:sp>
      <p:sp>
        <p:nvSpPr>
          <p:cNvPr id="52334" name="Rectangle 52333">
            <a:extLst>
              <a:ext uri="{FF2B5EF4-FFF2-40B4-BE49-F238E27FC236}">
                <a16:creationId xmlns:a16="http://schemas.microsoft.com/office/drawing/2014/main" id="{ADD5788C-0653-4161-3C78-6DC377D1D123}"/>
              </a:ext>
            </a:extLst>
          </p:cNvPr>
          <p:cNvSpPr/>
          <p:nvPr/>
        </p:nvSpPr>
        <p:spPr>
          <a:xfrm>
            <a:off x="5327594" y="5718765"/>
            <a:ext cx="1311576" cy="461665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DE" sz="1200" i="1" dirty="0">
                <a:solidFill>
                  <a:schemeClr val="accent2"/>
                </a:solidFill>
                <a:latin typeface="Barlow SemiBold" panose="00000700000000000000" pitchFamily="2" charset="0"/>
              </a:rPr>
              <a:t>Kaspar Rufibach,</a:t>
            </a:r>
            <a:endParaRPr lang="it-IT" sz="1200" i="1" dirty="0">
              <a:solidFill>
                <a:schemeClr val="accent2"/>
              </a:solidFill>
              <a:latin typeface="Barlow SemiBold" panose="00000700000000000000" pitchFamily="2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nl-NL" sz="1200" i="1" dirty="0">
                <a:solidFill>
                  <a:schemeClr val="accent2"/>
                </a:solidFill>
                <a:latin typeface="Barlow SemiBold" panose="00000700000000000000" pitchFamily="2" charset="0"/>
              </a:rPr>
              <a:t>Lilla Di Scala </a:t>
            </a:r>
            <a:endParaRPr lang="it-IT" altLang="en-US" sz="1200" i="1" dirty="0">
              <a:solidFill>
                <a:schemeClr val="accent2"/>
              </a:solidFill>
              <a:latin typeface="Barlow SemiBold" panose="00000700000000000000" pitchFamily="2" charset="0"/>
            </a:endParaRPr>
          </a:p>
        </p:txBody>
      </p:sp>
      <p:sp>
        <p:nvSpPr>
          <p:cNvPr id="52335" name="Rectangle 52334">
            <a:extLst>
              <a:ext uri="{FF2B5EF4-FFF2-40B4-BE49-F238E27FC236}">
                <a16:creationId xmlns:a16="http://schemas.microsoft.com/office/drawing/2014/main" id="{DD798B40-2344-AA90-FBD1-D00DB3D00E78}"/>
              </a:ext>
            </a:extLst>
          </p:cNvPr>
          <p:cNvSpPr/>
          <p:nvPr/>
        </p:nvSpPr>
        <p:spPr>
          <a:xfrm>
            <a:off x="2840786" y="4862396"/>
            <a:ext cx="1717138" cy="461665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it-IT" altLang="en-US" sz="1200" i="1" dirty="0">
                <a:solidFill>
                  <a:schemeClr val="accent2"/>
                </a:solidFill>
                <a:latin typeface="Barlow SemiBold" panose="00000700000000000000" pitchFamily="2" charset="0"/>
              </a:rPr>
              <a:t>David Wright,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it-IT" altLang="en-US" sz="1200" i="1" dirty="0">
                <a:solidFill>
                  <a:schemeClr val="accent2"/>
                </a:solidFill>
                <a:latin typeface="Barlow SemiBold" panose="00000700000000000000" pitchFamily="2" charset="0"/>
              </a:rPr>
              <a:t>Jennifer Visser-Rogers</a:t>
            </a:r>
          </a:p>
        </p:txBody>
      </p:sp>
      <p:sp>
        <p:nvSpPr>
          <p:cNvPr id="52336" name="Rectangle 52335">
            <a:extLst>
              <a:ext uri="{FF2B5EF4-FFF2-40B4-BE49-F238E27FC236}">
                <a16:creationId xmlns:a16="http://schemas.microsoft.com/office/drawing/2014/main" id="{1D1B8EEC-E024-9C24-1265-2C1F454D8BBC}"/>
              </a:ext>
            </a:extLst>
          </p:cNvPr>
          <p:cNvSpPr/>
          <p:nvPr/>
        </p:nvSpPr>
        <p:spPr>
          <a:xfrm>
            <a:off x="3161774" y="4130067"/>
            <a:ext cx="1364476" cy="461665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sz="1200" i="1" dirty="0">
                <a:solidFill>
                  <a:schemeClr val="accent2"/>
                </a:solidFill>
                <a:latin typeface="Barlow SemiBold" panose="00000700000000000000" pitchFamily="2" charset="0"/>
              </a:rPr>
              <a:t>Stephane Munier</a:t>
            </a:r>
            <a:r>
              <a:rPr lang="it-IT" altLang="en-US" sz="1200" i="1" dirty="0">
                <a:solidFill>
                  <a:schemeClr val="accent2"/>
                </a:solidFill>
                <a:latin typeface="Barlow SemiBold" panose="00000700000000000000" pitchFamily="2" charset="0"/>
              </a:rPr>
              <a:t>,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it-IT" altLang="en-US" sz="1200" i="1" dirty="0">
                <a:solidFill>
                  <a:schemeClr val="accent2"/>
                </a:solidFill>
                <a:latin typeface="Barlow SemiBold" panose="00000700000000000000" pitchFamily="2" charset="0"/>
              </a:rPr>
              <a:t>Fabian Tibaldi</a:t>
            </a:r>
          </a:p>
        </p:txBody>
      </p:sp>
      <p:sp>
        <p:nvSpPr>
          <p:cNvPr id="52337" name="Rectangle 52336">
            <a:extLst>
              <a:ext uri="{FF2B5EF4-FFF2-40B4-BE49-F238E27FC236}">
                <a16:creationId xmlns:a16="http://schemas.microsoft.com/office/drawing/2014/main" id="{353EFE69-2E2A-E19F-C870-D22395D3B040}"/>
              </a:ext>
            </a:extLst>
          </p:cNvPr>
          <p:cNvSpPr/>
          <p:nvPr/>
        </p:nvSpPr>
        <p:spPr>
          <a:xfrm>
            <a:off x="2738229" y="3279934"/>
            <a:ext cx="1981632" cy="461665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sz="1200" i="1" dirty="0">
                <a:solidFill>
                  <a:schemeClr val="accent2"/>
                </a:solidFill>
                <a:latin typeface="Barlow SemiBold" panose="00000700000000000000" pitchFamily="2" charset="0"/>
              </a:rPr>
              <a:t>Thor Schütt Svane Nielsen</a:t>
            </a:r>
            <a:r>
              <a:rPr lang="nn-NO" altLang="en-US" sz="1200" i="1" dirty="0">
                <a:solidFill>
                  <a:schemeClr val="accent2"/>
                </a:solidFill>
                <a:latin typeface="Barlow SemiBold" panose="00000700000000000000" pitchFamily="2" charset="0"/>
              </a:rPr>
              <a:t>,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sz="1200" i="1" dirty="0">
                <a:solidFill>
                  <a:schemeClr val="accent2"/>
                </a:solidFill>
                <a:latin typeface="Barlow SemiBold" panose="00000700000000000000" pitchFamily="2" charset="0"/>
              </a:rPr>
              <a:t>Anders Gorst-Rasmussen </a:t>
            </a:r>
            <a:endParaRPr lang="nn-NO" altLang="en-US" sz="1200" i="1" dirty="0">
              <a:solidFill>
                <a:schemeClr val="accent2"/>
              </a:solidFill>
              <a:latin typeface="Barlow SemiBold" panose="00000700000000000000" pitchFamily="2" charset="0"/>
            </a:endParaRPr>
          </a:p>
        </p:txBody>
      </p:sp>
      <p:sp>
        <p:nvSpPr>
          <p:cNvPr id="52338" name="Rectangle 52337">
            <a:extLst>
              <a:ext uri="{FF2B5EF4-FFF2-40B4-BE49-F238E27FC236}">
                <a16:creationId xmlns:a16="http://schemas.microsoft.com/office/drawing/2014/main" id="{BBD62E54-CADD-DB89-9F14-17A9073A6EC3}"/>
              </a:ext>
            </a:extLst>
          </p:cNvPr>
          <p:cNvSpPr/>
          <p:nvPr/>
        </p:nvSpPr>
        <p:spPr>
          <a:xfrm>
            <a:off x="3889982" y="2556991"/>
            <a:ext cx="1303562" cy="461665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it-IT" altLang="en-US" sz="1200" i="1" dirty="0">
                <a:solidFill>
                  <a:schemeClr val="accent2"/>
                </a:solidFill>
                <a:latin typeface="Barlow SemiBold" panose="00000700000000000000" pitchFamily="2" charset="0"/>
              </a:rPr>
              <a:t>Teppo Huttunen,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it-IT" altLang="en-US" sz="1200" i="1" dirty="0">
                <a:solidFill>
                  <a:schemeClr val="accent2"/>
                </a:solidFill>
                <a:latin typeface="Barlow SemiBold" panose="00000700000000000000" pitchFamily="2" charset="0"/>
              </a:rPr>
              <a:t>Anna Wiksten</a:t>
            </a:r>
          </a:p>
        </p:txBody>
      </p:sp>
      <p:sp>
        <p:nvSpPr>
          <p:cNvPr id="16400" name="AutoShape 44" descr="Microsoft Office Excel Worksheet">
            <a:extLst>
              <a:ext uri="{FF2B5EF4-FFF2-40B4-BE49-F238E27FC236}">
                <a16:creationId xmlns:a16="http://schemas.microsoft.com/office/drawing/2014/main" id="{A1B4FEB7-0363-2980-C0F3-BB9B8B2FFA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51000" y="5953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63" name="Title 62">
            <a:extLst>
              <a:ext uri="{FF2B5EF4-FFF2-40B4-BE49-F238E27FC236}">
                <a16:creationId xmlns:a16="http://schemas.microsoft.com/office/drawing/2014/main" id="{DB211D06-35A5-C0A3-6708-2887CA6B8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8" y="165259"/>
            <a:ext cx="10414127" cy="984885"/>
          </a:xfrm>
        </p:spPr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EFSPI Council </a:t>
            </a:r>
            <a:br>
              <a:rPr lang="en-GB">
                <a:solidFill>
                  <a:schemeClr val="bg1"/>
                </a:solidFill>
              </a:rPr>
            </a:br>
            <a:r>
              <a:rPr lang="en-GB">
                <a:solidFill>
                  <a:schemeClr val="bg1"/>
                </a:solidFill>
              </a:rPr>
              <a:t>Members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AF1EA87-F8C1-41A5-8B8E-FC22B94755FE}"/>
              </a:ext>
            </a:extLst>
          </p:cNvPr>
          <p:cNvSpPr/>
          <p:nvPr/>
        </p:nvSpPr>
        <p:spPr>
          <a:xfrm>
            <a:off x="10933194" y="6374173"/>
            <a:ext cx="793807" cy="276999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i="1" dirty="0">
                <a:solidFill>
                  <a:schemeClr val="accent2"/>
                </a:solidFill>
                <a:latin typeface="Barlow SemiBold" panose="00000700000000000000" pitchFamily="2" charset="0"/>
              </a:rPr>
              <a:t>Jan 2026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80D3B6-A874-45C0-9140-6BCF24D3DCFD}"/>
              </a:ext>
            </a:extLst>
          </p:cNvPr>
          <p:cNvSpPr txBox="1"/>
          <p:nvPr/>
        </p:nvSpPr>
        <p:spPr>
          <a:xfrm>
            <a:off x="9328782" y="5793710"/>
            <a:ext cx="23837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info: </a:t>
            </a:r>
            <a:r>
              <a:rPr lang="en-US" sz="1600" dirty="0">
                <a:solidFill>
                  <a:srgbClr val="0070C0"/>
                </a:solidFill>
                <a:hlinkClick r:id="rId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Member groups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142940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CE5C13F1-495A-D800-E6E6-CB01B6CE3D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16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8437" name="Freeform: Shape 18436">
            <a:extLst>
              <a:ext uri="{FF2B5EF4-FFF2-40B4-BE49-F238E27FC236}">
                <a16:creationId xmlns:a16="http://schemas.microsoft.com/office/drawing/2014/main" id="{FC29FFA3-1751-A1DC-C5E0-0A16A4361CEA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12192000" cy="6857999"/>
          </a:xfrm>
          <a:custGeom>
            <a:avLst/>
            <a:gdLst>
              <a:gd name="connsiteX0" fmla="*/ 9713011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  <a:gd name="connsiteX4" fmla="*/ 0 w 12192000"/>
              <a:gd name="connsiteY4" fmla="*/ 3426923 h 6857999"/>
              <a:gd name="connsiteX5" fmla="*/ 116318 w 12192000"/>
              <a:gd name="connsiteY5" fmla="*/ 3477804 h 6857999"/>
              <a:gd name="connsiteX6" fmla="*/ 2946346 w 12192000"/>
              <a:gd name="connsiteY6" fmla="*/ 4013200 h 6857999"/>
              <a:gd name="connsiteX7" fmla="*/ 9547057 w 12192000"/>
              <a:gd name="connsiteY7" fmla="*/ 296918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7999">
                <a:moveTo>
                  <a:pt x="9713011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0" y="6857999"/>
                </a:lnTo>
                <a:lnTo>
                  <a:pt x="0" y="3426923"/>
                </a:lnTo>
                <a:lnTo>
                  <a:pt x="116318" y="3477804"/>
                </a:lnTo>
                <a:cubicBezTo>
                  <a:pt x="992596" y="3823369"/>
                  <a:pt x="1947304" y="4013200"/>
                  <a:pt x="2946346" y="4013200"/>
                </a:cubicBezTo>
                <a:cubicBezTo>
                  <a:pt x="5743666" y="4013200"/>
                  <a:pt x="8193405" y="2524918"/>
                  <a:pt x="9547057" y="296918"/>
                </a:cubicBezTo>
                <a:close/>
              </a:path>
            </a:pathLst>
          </a:custGeom>
          <a:solidFill>
            <a:schemeClr val="bg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AEB23FCB-EFCC-22EA-00CE-508F77D02A9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1" t="29113" b="9115"/>
          <a:stretch>
            <a:fillRect/>
          </a:stretch>
        </p:blipFill>
        <p:spPr>
          <a:xfrm flipH="1">
            <a:off x="1" y="0"/>
            <a:ext cx="9713011" cy="4013200"/>
          </a:xfrm>
          <a:custGeom>
            <a:avLst/>
            <a:gdLst>
              <a:gd name="connsiteX0" fmla="*/ 9713011 w 9713011"/>
              <a:gd name="connsiteY0" fmla="*/ 0 h 4013200"/>
              <a:gd name="connsiteX1" fmla="*/ 0 w 9713011"/>
              <a:gd name="connsiteY1" fmla="*/ 0 h 4013200"/>
              <a:gd name="connsiteX2" fmla="*/ 165954 w 9713011"/>
              <a:gd name="connsiteY2" fmla="*/ 296918 h 4013200"/>
              <a:gd name="connsiteX3" fmla="*/ 6766666 w 9713011"/>
              <a:gd name="connsiteY3" fmla="*/ 4013200 h 4013200"/>
              <a:gd name="connsiteX4" fmla="*/ 9596693 w 9713011"/>
              <a:gd name="connsiteY4" fmla="*/ 3477804 h 4013200"/>
              <a:gd name="connsiteX5" fmla="*/ 9713011 w 9713011"/>
              <a:gd name="connsiteY5" fmla="*/ 3426923 h 401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13011" h="4013200">
                <a:moveTo>
                  <a:pt x="9713011" y="0"/>
                </a:moveTo>
                <a:lnTo>
                  <a:pt x="0" y="0"/>
                </a:lnTo>
                <a:lnTo>
                  <a:pt x="165954" y="296918"/>
                </a:lnTo>
                <a:cubicBezTo>
                  <a:pt x="1519607" y="2524918"/>
                  <a:pt x="3969345" y="4013200"/>
                  <a:pt x="6766666" y="4013200"/>
                </a:cubicBezTo>
                <a:cubicBezTo>
                  <a:pt x="7765707" y="4013200"/>
                  <a:pt x="8720416" y="3823369"/>
                  <a:pt x="9596693" y="3477804"/>
                </a:cubicBezTo>
                <a:lnTo>
                  <a:pt x="9713011" y="3426923"/>
                </a:lnTo>
                <a:close/>
              </a:path>
            </a:pathLst>
          </a:custGeom>
        </p:spPr>
      </p:pic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5E23D22A-2B7A-9626-1EC0-4F54D6EA2DFE}"/>
              </a:ext>
            </a:extLst>
          </p:cNvPr>
          <p:cNvSpPr/>
          <p:nvPr/>
        </p:nvSpPr>
        <p:spPr>
          <a:xfrm>
            <a:off x="482601" y="3724274"/>
            <a:ext cx="1276663" cy="319881"/>
          </a:xfrm>
          <a:custGeom>
            <a:avLst/>
            <a:gdLst>
              <a:gd name="connsiteX0" fmla="*/ 0 w 5348742"/>
              <a:gd name="connsiteY0" fmla="*/ 0 h 2209800"/>
              <a:gd name="connsiteX1" fmla="*/ 5348742 w 5348742"/>
              <a:gd name="connsiteY1" fmla="*/ 0 h 2209800"/>
              <a:gd name="connsiteX2" fmla="*/ 5257355 w 5348742"/>
              <a:gd name="connsiteY2" fmla="*/ 163493 h 2209800"/>
              <a:gd name="connsiteX3" fmla="*/ 1622488 w 5348742"/>
              <a:gd name="connsiteY3" fmla="*/ 2209800 h 2209800"/>
              <a:gd name="connsiteX4" fmla="*/ 64054 w 5348742"/>
              <a:gd name="connsiteY4" fmla="*/ 1914993 h 2209800"/>
              <a:gd name="connsiteX5" fmla="*/ 0 w 5348742"/>
              <a:gd name="connsiteY5" fmla="*/ 1886976 h 2209800"/>
              <a:gd name="connsiteX0" fmla="*/ 0 w 5348742"/>
              <a:gd name="connsiteY0" fmla="*/ 0 h 2209800"/>
              <a:gd name="connsiteX1" fmla="*/ 5348742 w 5348742"/>
              <a:gd name="connsiteY1" fmla="*/ 0 h 2209800"/>
              <a:gd name="connsiteX2" fmla="*/ 5257355 w 5348742"/>
              <a:gd name="connsiteY2" fmla="*/ 163493 h 2209800"/>
              <a:gd name="connsiteX3" fmla="*/ 1622488 w 5348742"/>
              <a:gd name="connsiteY3" fmla="*/ 2209800 h 2209800"/>
              <a:gd name="connsiteX4" fmla="*/ 64054 w 5348742"/>
              <a:gd name="connsiteY4" fmla="*/ 1914993 h 2209800"/>
              <a:gd name="connsiteX5" fmla="*/ 0 w 5348742"/>
              <a:gd name="connsiteY5" fmla="*/ 1886976 h 2209800"/>
              <a:gd name="connsiteX6" fmla="*/ 48809 w 5348742"/>
              <a:gd name="connsiteY6" fmla="*/ 48805 h 2209800"/>
              <a:gd name="connsiteX0" fmla="*/ 0 w 5348742"/>
              <a:gd name="connsiteY0" fmla="*/ 0 h 2209800"/>
              <a:gd name="connsiteX1" fmla="*/ 5348742 w 5348742"/>
              <a:gd name="connsiteY1" fmla="*/ 0 h 2209800"/>
              <a:gd name="connsiteX2" fmla="*/ 5257355 w 5348742"/>
              <a:gd name="connsiteY2" fmla="*/ 163493 h 2209800"/>
              <a:gd name="connsiteX3" fmla="*/ 1622488 w 5348742"/>
              <a:gd name="connsiteY3" fmla="*/ 2209800 h 2209800"/>
              <a:gd name="connsiteX4" fmla="*/ 64054 w 5348742"/>
              <a:gd name="connsiteY4" fmla="*/ 1914993 h 2209800"/>
              <a:gd name="connsiteX5" fmla="*/ 0 w 5348742"/>
              <a:gd name="connsiteY5" fmla="*/ 1886976 h 2209800"/>
              <a:gd name="connsiteX0" fmla="*/ 5348742 w 5348742"/>
              <a:gd name="connsiteY0" fmla="*/ 0 h 2209800"/>
              <a:gd name="connsiteX1" fmla="*/ 5257355 w 5348742"/>
              <a:gd name="connsiteY1" fmla="*/ 163493 h 2209800"/>
              <a:gd name="connsiteX2" fmla="*/ 1622488 w 5348742"/>
              <a:gd name="connsiteY2" fmla="*/ 2209800 h 2209800"/>
              <a:gd name="connsiteX3" fmla="*/ 64054 w 5348742"/>
              <a:gd name="connsiteY3" fmla="*/ 1914993 h 2209800"/>
              <a:gd name="connsiteX4" fmla="*/ 0 w 5348742"/>
              <a:gd name="connsiteY4" fmla="*/ 1886976 h 2209800"/>
              <a:gd name="connsiteX0" fmla="*/ 5257355 w 5257355"/>
              <a:gd name="connsiteY0" fmla="*/ 0 h 2046307"/>
              <a:gd name="connsiteX1" fmla="*/ 1622488 w 5257355"/>
              <a:gd name="connsiteY1" fmla="*/ 2046307 h 2046307"/>
              <a:gd name="connsiteX2" fmla="*/ 64054 w 5257355"/>
              <a:gd name="connsiteY2" fmla="*/ 1751500 h 2046307"/>
              <a:gd name="connsiteX3" fmla="*/ 0 w 5257355"/>
              <a:gd name="connsiteY3" fmla="*/ 1723483 h 2046307"/>
              <a:gd name="connsiteX0" fmla="*/ 5257355 w 5412876"/>
              <a:gd name="connsiteY0" fmla="*/ 0 h 2046307"/>
              <a:gd name="connsiteX1" fmla="*/ 5104650 w 5412876"/>
              <a:gd name="connsiteY1" fmla="*/ 235593 h 2046307"/>
              <a:gd name="connsiteX2" fmla="*/ 1622488 w 5412876"/>
              <a:gd name="connsiteY2" fmla="*/ 2046307 h 2046307"/>
              <a:gd name="connsiteX3" fmla="*/ 64054 w 5412876"/>
              <a:gd name="connsiteY3" fmla="*/ 1751500 h 2046307"/>
              <a:gd name="connsiteX4" fmla="*/ 0 w 5412876"/>
              <a:gd name="connsiteY4" fmla="*/ 1723483 h 2046307"/>
              <a:gd name="connsiteX0" fmla="*/ 5104650 w 5104650"/>
              <a:gd name="connsiteY0" fmla="*/ 0 h 1810714"/>
              <a:gd name="connsiteX1" fmla="*/ 1622488 w 5104650"/>
              <a:gd name="connsiteY1" fmla="*/ 1810714 h 1810714"/>
              <a:gd name="connsiteX2" fmla="*/ 64054 w 5104650"/>
              <a:gd name="connsiteY2" fmla="*/ 1515907 h 1810714"/>
              <a:gd name="connsiteX3" fmla="*/ 0 w 5104650"/>
              <a:gd name="connsiteY3" fmla="*/ 1487890 h 1810714"/>
              <a:gd name="connsiteX0" fmla="*/ 5104650 w 5104650"/>
              <a:gd name="connsiteY0" fmla="*/ 0 h 1810714"/>
              <a:gd name="connsiteX1" fmla="*/ 1622488 w 5104650"/>
              <a:gd name="connsiteY1" fmla="*/ 1810714 h 1810714"/>
              <a:gd name="connsiteX2" fmla="*/ 64054 w 5104650"/>
              <a:gd name="connsiteY2" fmla="*/ 1515907 h 1810714"/>
              <a:gd name="connsiteX3" fmla="*/ 0 w 5104650"/>
              <a:gd name="connsiteY3" fmla="*/ 1487890 h 1810714"/>
              <a:gd name="connsiteX0" fmla="*/ 5104650 w 5104650"/>
              <a:gd name="connsiteY0" fmla="*/ 0 h 1810714"/>
              <a:gd name="connsiteX1" fmla="*/ 1622488 w 5104650"/>
              <a:gd name="connsiteY1" fmla="*/ 1810714 h 1810714"/>
              <a:gd name="connsiteX2" fmla="*/ 64054 w 5104650"/>
              <a:gd name="connsiteY2" fmla="*/ 1515907 h 1810714"/>
              <a:gd name="connsiteX3" fmla="*/ 0 w 5104650"/>
              <a:gd name="connsiteY3" fmla="*/ 1487890 h 1810714"/>
              <a:gd name="connsiteX0" fmla="*/ 5104650 w 5104650"/>
              <a:gd name="connsiteY0" fmla="*/ 0 h 1810714"/>
              <a:gd name="connsiteX1" fmla="*/ 1622488 w 5104650"/>
              <a:gd name="connsiteY1" fmla="*/ 1810714 h 1810714"/>
              <a:gd name="connsiteX2" fmla="*/ 64054 w 5104650"/>
              <a:gd name="connsiteY2" fmla="*/ 1515907 h 1810714"/>
              <a:gd name="connsiteX3" fmla="*/ 0 w 5104650"/>
              <a:gd name="connsiteY3" fmla="*/ 1487890 h 1810714"/>
              <a:gd name="connsiteX0" fmla="*/ 5121921 w 5121921"/>
              <a:gd name="connsiteY0" fmla="*/ 0 h 1884468"/>
              <a:gd name="connsiteX1" fmla="*/ 1639759 w 5121921"/>
              <a:gd name="connsiteY1" fmla="*/ 1810714 h 1884468"/>
              <a:gd name="connsiteX2" fmla="*/ 122771 w 5121921"/>
              <a:gd name="connsiteY2" fmla="*/ 1531524 h 1884468"/>
              <a:gd name="connsiteX3" fmla="*/ 81325 w 5121921"/>
              <a:gd name="connsiteY3" fmla="*/ 1515907 h 1884468"/>
              <a:gd name="connsiteX4" fmla="*/ 17271 w 5121921"/>
              <a:gd name="connsiteY4" fmla="*/ 1487890 h 1884468"/>
              <a:gd name="connsiteX0" fmla="*/ 5121921 w 5121921"/>
              <a:gd name="connsiteY0" fmla="*/ 0 h 1884468"/>
              <a:gd name="connsiteX1" fmla="*/ 1639759 w 5121921"/>
              <a:gd name="connsiteY1" fmla="*/ 1810714 h 1884468"/>
              <a:gd name="connsiteX2" fmla="*/ 122771 w 5121921"/>
              <a:gd name="connsiteY2" fmla="*/ 1531524 h 1884468"/>
              <a:gd name="connsiteX3" fmla="*/ 81325 w 5121921"/>
              <a:gd name="connsiteY3" fmla="*/ 1515907 h 1884468"/>
              <a:gd name="connsiteX0" fmla="*/ 4999150 w 4999150"/>
              <a:gd name="connsiteY0" fmla="*/ 0 h 1884468"/>
              <a:gd name="connsiteX1" fmla="*/ 1516988 w 4999150"/>
              <a:gd name="connsiteY1" fmla="*/ 1810714 h 1884468"/>
              <a:gd name="connsiteX2" fmla="*/ 0 w 4999150"/>
              <a:gd name="connsiteY2" fmla="*/ 1531524 h 1884468"/>
              <a:gd name="connsiteX0" fmla="*/ 4999150 w 4999150"/>
              <a:gd name="connsiteY0" fmla="*/ 0 h 1882854"/>
              <a:gd name="connsiteX1" fmla="*/ 1516988 w 4999150"/>
              <a:gd name="connsiteY1" fmla="*/ 1810714 h 1882854"/>
              <a:gd name="connsiteX2" fmla="*/ 0 w 4999150"/>
              <a:gd name="connsiteY2" fmla="*/ 1531524 h 1882854"/>
              <a:gd name="connsiteX0" fmla="*/ 4999150 w 4999150"/>
              <a:gd name="connsiteY0" fmla="*/ 0 h 1810944"/>
              <a:gd name="connsiteX1" fmla="*/ 1516988 w 4999150"/>
              <a:gd name="connsiteY1" fmla="*/ 1810714 h 1810944"/>
              <a:gd name="connsiteX2" fmla="*/ 0 w 4999150"/>
              <a:gd name="connsiteY2" fmla="*/ 1531524 h 1810944"/>
              <a:gd name="connsiteX0" fmla="*/ 4999150 w 4999150"/>
              <a:gd name="connsiteY0" fmla="*/ 0 h 1810944"/>
              <a:gd name="connsiteX1" fmla="*/ 1516988 w 4999150"/>
              <a:gd name="connsiteY1" fmla="*/ 1810714 h 1810944"/>
              <a:gd name="connsiteX2" fmla="*/ 0 w 4999150"/>
              <a:gd name="connsiteY2" fmla="*/ 1531524 h 1810944"/>
              <a:gd name="connsiteX0" fmla="*/ 4999150 w 4999150"/>
              <a:gd name="connsiteY0" fmla="*/ 0 h 1810847"/>
              <a:gd name="connsiteX1" fmla="*/ 1516988 w 4999150"/>
              <a:gd name="connsiteY1" fmla="*/ 1810714 h 1810847"/>
              <a:gd name="connsiteX2" fmla="*/ 0 w 4999150"/>
              <a:gd name="connsiteY2" fmla="*/ 1531524 h 1810847"/>
              <a:gd name="connsiteX0" fmla="*/ 4999150 w 4999150"/>
              <a:gd name="connsiteY0" fmla="*/ 0 h 1763436"/>
              <a:gd name="connsiteX1" fmla="*/ 832301 w 4999150"/>
              <a:gd name="connsiteY1" fmla="*/ 1763264 h 1763436"/>
              <a:gd name="connsiteX2" fmla="*/ 0 w 4999150"/>
              <a:gd name="connsiteY2" fmla="*/ 1531524 h 1763436"/>
              <a:gd name="connsiteX0" fmla="*/ 832301 w 832301"/>
              <a:gd name="connsiteY0" fmla="*/ 231740 h 231912"/>
              <a:gd name="connsiteX1" fmla="*/ 0 w 832301"/>
              <a:gd name="connsiteY1" fmla="*/ 0 h 231912"/>
              <a:gd name="connsiteX0" fmla="*/ 833572 w 833572"/>
              <a:gd name="connsiteY0" fmla="*/ 227927 h 228104"/>
              <a:gd name="connsiteX1" fmla="*/ 0 w 833572"/>
              <a:gd name="connsiteY1" fmla="*/ 0 h 228104"/>
              <a:gd name="connsiteX0" fmla="*/ 833572 w 833572"/>
              <a:gd name="connsiteY0" fmla="*/ 227927 h 227927"/>
              <a:gd name="connsiteX1" fmla="*/ 0 w 833572"/>
              <a:gd name="connsiteY1" fmla="*/ 0 h 227927"/>
              <a:gd name="connsiteX0" fmla="*/ 833572 w 833572"/>
              <a:gd name="connsiteY0" fmla="*/ 227927 h 227927"/>
              <a:gd name="connsiteX1" fmla="*/ 0 w 833572"/>
              <a:gd name="connsiteY1" fmla="*/ 0 h 227927"/>
              <a:gd name="connsiteX0" fmla="*/ 833572 w 833572"/>
              <a:gd name="connsiteY0" fmla="*/ 227927 h 227927"/>
              <a:gd name="connsiteX1" fmla="*/ 0 w 833572"/>
              <a:gd name="connsiteY1" fmla="*/ 0 h 227927"/>
              <a:gd name="connsiteX0" fmla="*/ 834843 w 834843"/>
              <a:gd name="connsiteY0" fmla="*/ 226656 h 226656"/>
              <a:gd name="connsiteX1" fmla="*/ 0 w 834843"/>
              <a:gd name="connsiteY1" fmla="*/ 0 h 226656"/>
              <a:gd name="connsiteX0" fmla="*/ 834843 w 834843"/>
              <a:gd name="connsiteY0" fmla="*/ 226656 h 226656"/>
              <a:gd name="connsiteX1" fmla="*/ 0 w 834843"/>
              <a:gd name="connsiteY1" fmla="*/ 0 h 226656"/>
              <a:gd name="connsiteX0" fmla="*/ 834843 w 834843"/>
              <a:gd name="connsiteY0" fmla="*/ 226656 h 226656"/>
              <a:gd name="connsiteX1" fmla="*/ 0 w 834843"/>
              <a:gd name="connsiteY1" fmla="*/ 0 h 226656"/>
              <a:gd name="connsiteX0" fmla="*/ 834843 w 834843"/>
              <a:gd name="connsiteY0" fmla="*/ 226656 h 226656"/>
              <a:gd name="connsiteX1" fmla="*/ 0 w 834843"/>
              <a:gd name="connsiteY1" fmla="*/ 0 h 226656"/>
              <a:gd name="connsiteX0" fmla="*/ 834843 w 834843"/>
              <a:gd name="connsiteY0" fmla="*/ 226656 h 226656"/>
              <a:gd name="connsiteX1" fmla="*/ 153378 w 834843"/>
              <a:gd name="connsiteY1" fmla="*/ 55922 h 226656"/>
              <a:gd name="connsiteX2" fmla="*/ 0 w 834843"/>
              <a:gd name="connsiteY2" fmla="*/ 0 h 226656"/>
              <a:gd name="connsiteX0" fmla="*/ 681465 w 681465"/>
              <a:gd name="connsiteY0" fmla="*/ 170734 h 170734"/>
              <a:gd name="connsiteX1" fmla="*/ 0 w 681465"/>
              <a:gd name="connsiteY1" fmla="*/ 0 h 170734"/>
              <a:gd name="connsiteX0" fmla="*/ 681465 w 681465"/>
              <a:gd name="connsiteY0" fmla="*/ 170734 h 170734"/>
              <a:gd name="connsiteX1" fmla="*/ 0 w 681465"/>
              <a:gd name="connsiteY1" fmla="*/ 0 h 170734"/>
              <a:gd name="connsiteX0" fmla="*/ 681465 w 681465"/>
              <a:gd name="connsiteY0" fmla="*/ 170734 h 170734"/>
              <a:gd name="connsiteX1" fmla="*/ 0 w 681465"/>
              <a:gd name="connsiteY1" fmla="*/ 0 h 170734"/>
              <a:gd name="connsiteX0" fmla="*/ 681465 w 681465"/>
              <a:gd name="connsiteY0" fmla="*/ 170734 h 170734"/>
              <a:gd name="connsiteX1" fmla="*/ 0 w 681465"/>
              <a:gd name="connsiteY1" fmla="*/ 0 h 170734"/>
              <a:gd name="connsiteX0" fmla="*/ 681465 w 681465"/>
              <a:gd name="connsiteY0" fmla="*/ 170734 h 170734"/>
              <a:gd name="connsiteX1" fmla="*/ 0 w 681465"/>
              <a:gd name="connsiteY1" fmla="*/ 0 h 170734"/>
              <a:gd name="connsiteX0" fmla="*/ 681465 w 681465"/>
              <a:gd name="connsiteY0" fmla="*/ 170734 h 170734"/>
              <a:gd name="connsiteX1" fmla="*/ 0 w 681465"/>
              <a:gd name="connsiteY1" fmla="*/ 0 h 170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1465" h="170734">
                <a:moveTo>
                  <a:pt x="681465" y="170734"/>
                </a:moveTo>
                <a:cubicBezTo>
                  <a:pt x="442447" y="130768"/>
                  <a:pt x="247493" y="78940"/>
                  <a:pt x="0" y="0"/>
                </a:cubicBezTo>
              </a:path>
            </a:pathLst>
          </a:cu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sz="1050" err="1">
              <a:solidFill>
                <a:schemeClr val="bg1"/>
              </a:solidFill>
              <a:latin typeface="BISans" panose="02000503040000020004" pitchFamily="2" charset="0"/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5BF9819E-158C-B34D-8632-EFF00D028179}"/>
              </a:ext>
            </a:extLst>
          </p:cNvPr>
          <p:cNvSpPr/>
          <p:nvPr/>
        </p:nvSpPr>
        <p:spPr>
          <a:xfrm>
            <a:off x="-1" y="0"/>
            <a:ext cx="9713012" cy="4013200"/>
          </a:xfrm>
          <a:custGeom>
            <a:avLst/>
            <a:gdLst>
              <a:gd name="connsiteX0" fmla="*/ 0 w 5348742"/>
              <a:gd name="connsiteY0" fmla="*/ 0 h 2209800"/>
              <a:gd name="connsiteX1" fmla="*/ 5348742 w 5348742"/>
              <a:gd name="connsiteY1" fmla="*/ 0 h 2209800"/>
              <a:gd name="connsiteX2" fmla="*/ 5257355 w 5348742"/>
              <a:gd name="connsiteY2" fmla="*/ 163493 h 2209800"/>
              <a:gd name="connsiteX3" fmla="*/ 1622488 w 5348742"/>
              <a:gd name="connsiteY3" fmla="*/ 2209800 h 2209800"/>
              <a:gd name="connsiteX4" fmla="*/ 64054 w 5348742"/>
              <a:gd name="connsiteY4" fmla="*/ 1914993 h 2209800"/>
              <a:gd name="connsiteX5" fmla="*/ 0 w 5348742"/>
              <a:gd name="connsiteY5" fmla="*/ 1886976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48742" h="2209800">
                <a:moveTo>
                  <a:pt x="0" y="0"/>
                </a:moveTo>
                <a:lnTo>
                  <a:pt x="5348742" y="0"/>
                </a:lnTo>
                <a:lnTo>
                  <a:pt x="5257355" y="163493"/>
                </a:lnTo>
                <a:cubicBezTo>
                  <a:pt x="4511928" y="1390303"/>
                  <a:pt x="3162911" y="2209800"/>
                  <a:pt x="1622488" y="2209800"/>
                </a:cubicBezTo>
                <a:cubicBezTo>
                  <a:pt x="1072338" y="2209800"/>
                  <a:pt x="546601" y="2105273"/>
                  <a:pt x="64054" y="1914993"/>
                </a:cubicBezTo>
                <a:lnTo>
                  <a:pt x="0" y="1886976"/>
                </a:lnTo>
                <a:close/>
              </a:path>
            </a:pathLst>
          </a:custGeom>
          <a:gradFill flip="none" rotWithShape="1">
            <a:gsLst>
              <a:gs pos="50000">
                <a:srgbClr val="2A3885">
                  <a:alpha val="90000"/>
                </a:srgbClr>
              </a:gs>
              <a:gs pos="0">
                <a:srgbClr val="3F55C1">
                  <a:alpha val="80000"/>
                </a:srgbClr>
              </a:gs>
              <a:gs pos="100000">
                <a:srgbClr val="161C4A">
                  <a:alpha val="95000"/>
                </a:srgbClr>
              </a:gs>
            </a:gsLst>
            <a:lin ang="8100000" scaled="1"/>
            <a:tileRect/>
          </a:gradFill>
          <a:ln w="9525" cap="flat">
            <a:noFill/>
            <a:prstDash val="solid"/>
            <a:miter/>
          </a:ln>
        </p:spPr>
        <p:txBody>
          <a:bodyPr anchor="ctr"/>
          <a:lstStyle/>
          <a:p>
            <a:endParaRPr lang="en-GB" err="1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955A94EC-4A19-5466-D6CB-B74406425315}"/>
              </a:ext>
            </a:extLst>
          </p:cNvPr>
          <p:cNvSpPr txBox="1">
            <a:spLocks/>
          </p:cNvSpPr>
          <p:nvPr/>
        </p:nvSpPr>
        <p:spPr bwMode="auto">
          <a:xfrm>
            <a:off x="496887" y="4570867"/>
            <a:ext cx="3568773" cy="98488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171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850" indent="-1841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8650" indent="-177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06450" indent="-177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84250" indent="-177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441450" indent="-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898650" indent="-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355850" indent="-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813050" indent="-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4163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1600" dirty="0">
                <a:latin typeface="Barlow" panose="00000500000000000000" pitchFamily="2" charset="0"/>
              </a:rPr>
              <a:t>To </a:t>
            </a:r>
            <a:r>
              <a:rPr lang="en-US" altLang="en-US" sz="1600" b="1" dirty="0">
                <a:latin typeface="Barlow" panose="00000500000000000000" pitchFamily="2" charset="0"/>
              </a:rPr>
              <a:t>promote professional standards of statistics</a:t>
            </a:r>
            <a:r>
              <a:rPr lang="en-US" altLang="en-US" sz="1600" dirty="0">
                <a:latin typeface="Barlow" panose="00000500000000000000" pitchFamily="2" charset="0"/>
              </a:rPr>
              <a:t> and the standing of the statistical profession in the pharmaceutical industry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0B2BFD5B-C9C6-C0BD-3787-53E9F4A800C9}"/>
              </a:ext>
            </a:extLst>
          </p:cNvPr>
          <p:cNvSpPr txBox="1">
            <a:spLocks/>
          </p:cNvSpPr>
          <p:nvPr/>
        </p:nvSpPr>
        <p:spPr bwMode="auto">
          <a:xfrm>
            <a:off x="4486930" y="4570867"/>
            <a:ext cx="3324711" cy="98488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171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850" indent="-1841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8650" indent="-177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06450" indent="-177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84250" indent="-177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441450" indent="-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898650" indent="-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355850" indent="-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813050" indent="-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4163"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1600" dirty="0">
                <a:latin typeface="Barlow" panose="00000500000000000000" pitchFamily="2" charset="0"/>
              </a:rPr>
              <a:t>To offer a </a:t>
            </a:r>
            <a:r>
              <a:rPr lang="en-US" altLang="en-US" sz="1600" b="1" dirty="0">
                <a:latin typeface="Barlow" panose="00000500000000000000" pitchFamily="2" charset="0"/>
              </a:rPr>
              <a:t>collective expert input on statistical matters</a:t>
            </a:r>
            <a:r>
              <a:rPr lang="en-US" altLang="en-US" sz="1600" dirty="0">
                <a:latin typeface="Barlow" panose="00000500000000000000" pitchFamily="2" charset="0"/>
              </a:rPr>
              <a:t> to national and international authorities </a:t>
            </a:r>
            <a:br>
              <a:rPr lang="en-US" altLang="en-US" sz="1600" dirty="0">
                <a:latin typeface="Barlow" panose="00000500000000000000" pitchFamily="2" charset="0"/>
              </a:rPr>
            </a:br>
            <a:r>
              <a:rPr lang="en-US" altLang="en-US" sz="1600" dirty="0">
                <a:latin typeface="Barlow" panose="00000500000000000000" pitchFamily="2" charset="0"/>
              </a:rPr>
              <a:t>and </a:t>
            </a:r>
            <a:r>
              <a:rPr lang="en-US" altLang="en-US" sz="1600" dirty="0" err="1">
                <a:latin typeface="Barlow" panose="00000500000000000000" pitchFamily="2" charset="0"/>
              </a:rPr>
              <a:t>organisations</a:t>
            </a:r>
            <a:endParaRPr lang="en-US" altLang="en-US" sz="1600" dirty="0">
              <a:latin typeface="Barlow" panose="00000500000000000000" pitchFamily="2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0064B23-6BD3-11C3-795D-30CBE4887C74}"/>
              </a:ext>
            </a:extLst>
          </p:cNvPr>
          <p:cNvSpPr txBox="1">
            <a:spLocks/>
          </p:cNvSpPr>
          <p:nvPr/>
        </p:nvSpPr>
        <p:spPr bwMode="auto">
          <a:xfrm>
            <a:off x="8258176" y="4570867"/>
            <a:ext cx="3266222" cy="123110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171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850" indent="-1841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8650" indent="-177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06450" indent="-177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84250" indent="-177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441450" indent="-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898650" indent="-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355850" indent="-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813050" indent="-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4163"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1600" dirty="0">
                <a:latin typeface="Barlow" panose="00000500000000000000" pitchFamily="2" charset="0"/>
              </a:rPr>
              <a:t>To </a:t>
            </a:r>
            <a:r>
              <a:rPr lang="en-US" altLang="en-US" sz="1600" b="1" dirty="0">
                <a:latin typeface="Barlow" panose="00000500000000000000" pitchFamily="2" charset="0"/>
              </a:rPr>
              <a:t>exchange information </a:t>
            </a:r>
            <a:r>
              <a:rPr lang="en-US" altLang="en-US" sz="1600" dirty="0">
                <a:latin typeface="Barlow" panose="00000500000000000000" pitchFamily="2" charset="0"/>
              </a:rPr>
              <a:t>on and </a:t>
            </a:r>
            <a:r>
              <a:rPr lang="en-US" altLang="en-US" sz="1600" b="1" dirty="0" err="1">
                <a:latin typeface="Barlow" panose="00000500000000000000" pitchFamily="2" charset="0"/>
              </a:rPr>
              <a:t>harmonise</a:t>
            </a:r>
            <a:r>
              <a:rPr lang="en-US" altLang="en-US" sz="1600" b="1" dirty="0">
                <a:latin typeface="Barlow" panose="00000500000000000000" pitchFamily="2" charset="0"/>
              </a:rPr>
              <a:t> attitudes to the </a:t>
            </a:r>
            <a:r>
              <a:rPr lang="en-US" altLang="en-US" sz="1600" b="1" dirty="0" err="1">
                <a:latin typeface="Barlow" panose="00000500000000000000" pitchFamily="2" charset="0"/>
              </a:rPr>
              <a:t>practise</a:t>
            </a:r>
            <a:r>
              <a:rPr lang="en-US" altLang="en-US" sz="1600" b="1" dirty="0">
                <a:latin typeface="Barlow" panose="00000500000000000000" pitchFamily="2" charset="0"/>
              </a:rPr>
              <a:t> of statistics</a:t>
            </a:r>
            <a:r>
              <a:rPr lang="en-US" altLang="en-US" sz="1600" dirty="0">
                <a:latin typeface="Barlow" panose="00000500000000000000" pitchFamily="2" charset="0"/>
              </a:rPr>
              <a:t> in the European Pharma Industry and within member groups</a:t>
            </a:r>
          </a:p>
        </p:txBody>
      </p:sp>
      <p:sp>
        <p:nvSpPr>
          <p:cNvPr id="6" name="AutoShape 7" descr="Microsoft Office Excel Worksheet">
            <a:extLst>
              <a:ext uri="{FF2B5EF4-FFF2-40B4-BE49-F238E27FC236}">
                <a16:creationId xmlns:a16="http://schemas.microsoft.com/office/drawing/2014/main" id="{F48F60BB-B462-9024-9A1E-423972673E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8A861E1-A927-7621-1EA8-4831052CA2AB}"/>
              </a:ext>
            </a:extLst>
          </p:cNvPr>
          <p:cNvGrpSpPr/>
          <p:nvPr/>
        </p:nvGrpSpPr>
        <p:grpSpPr>
          <a:xfrm>
            <a:off x="4178371" y="4196556"/>
            <a:ext cx="3835257" cy="1978254"/>
            <a:chOff x="4178371" y="3053083"/>
            <a:chExt cx="3835257" cy="3062733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443A5FF-C507-23AE-C8B5-491D6D690EE8}"/>
                </a:ext>
              </a:extLst>
            </p:cNvPr>
            <p:cNvSpPr/>
            <p:nvPr/>
          </p:nvSpPr>
          <p:spPr bwMode="auto">
            <a:xfrm>
              <a:off x="4178371" y="3053083"/>
              <a:ext cx="61250" cy="306273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175">
              <a:noFill/>
            </a:ln>
            <a:effectLst>
              <a:innerShdw blurRad="25400" dist="12700" dir="2700000">
                <a:prstClr val="black">
                  <a:alpha val="1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GB" sz="1050" err="1">
                <a:solidFill>
                  <a:schemeClr val="bg1"/>
                </a:solidFill>
                <a:latin typeface="BISans" panose="02000503040000020004" pitchFamily="2" charset="0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09A48F09-942C-12C6-17DB-C2DB4839A7A2}"/>
                </a:ext>
              </a:extLst>
            </p:cNvPr>
            <p:cNvSpPr/>
            <p:nvPr/>
          </p:nvSpPr>
          <p:spPr bwMode="auto">
            <a:xfrm>
              <a:off x="7952378" y="3053083"/>
              <a:ext cx="61250" cy="306273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175">
              <a:noFill/>
            </a:ln>
            <a:effectLst>
              <a:innerShdw blurRad="25400" dist="12700" dir="2700000">
                <a:prstClr val="black">
                  <a:alpha val="1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GB" sz="1050" err="1">
                <a:solidFill>
                  <a:schemeClr val="bg1"/>
                </a:solidFill>
                <a:latin typeface="BISans" panose="02000503040000020004" pitchFamily="2" charset="0"/>
              </a:endParaRPr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742B73-F5AA-F5BE-2C3F-63C2BC08FB24}"/>
              </a:ext>
            </a:extLst>
          </p:cNvPr>
          <p:cNvCxnSpPr>
            <a:cxnSpLocks/>
          </p:cNvCxnSpPr>
          <p:nvPr/>
        </p:nvCxnSpPr>
        <p:spPr bwMode="auto">
          <a:xfrm flipH="1">
            <a:off x="5063325" y="747713"/>
            <a:ext cx="4150411" cy="0"/>
          </a:xfrm>
          <a:prstGeom prst="line">
            <a:avLst/>
          </a:prstGeom>
          <a:ln w="6350">
            <a:solidFill>
              <a:schemeClr val="bg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22AF8E43-6805-6E4C-ED97-8A8840D1E924}"/>
              </a:ext>
            </a:extLst>
          </p:cNvPr>
          <p:cNvSpPr>
            <a:spLocks noChangeAspect="1"/>
          </p:cNvSpPr>
          <p:nvPr/>
        </p:nvSpPr>
        <p:spPr bwMode="auto">
          <a:xfrm>
            <a:off x="1719537" y="3009105"/>
            <a:ext cx="1204912" cy="1204912"/>
          </a:xfrm>
          <a:prstGeom prst="ellipse">
            <a:avLst/>
          </a:prstGeom>
          <a:solidFill>
            <a:srgbClr val="EAF5F6"/>
          </a:solidFill>
          <a:ln w="6350">
            <a:solidFill>
              <a:schemeClr val="bg1">
                <a:lumMod val="75000"/>
              </a:schemeClr>
            </a:solidFill>
          </a:ln>
          <a:effectLst>
            <a:outerShdw blurRad="38100" dist="381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GB" sz="1050" err="1">
              <a:solidFill>
                <a:schemeClr val="bg1"/>
              </a:solidFill>
              <a:latin typeface="BISans" panose="02000503040000020004" pitchFamily="2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F299526-B061-6FA5-3197-AD897F3F72E0}"/>
              </a:ext>
            </a:extLst>
          </p:cNvPr>
          <p:cNvSpPr>
            <a:spLocks noChangeAspect="1"/>
          </p:cNvSpPr>
          <p:nvPr/>
        </p:nvSpPr>
        <p:spPr bwMode="auto">
          <a:xfrm>
            <a:off x="5386387" y="2901948"/>
            <a:ext cx="1419225" cy="1419226"/>
          </a:xfrm>
          <a:prstGeom prst="arc">
            <a:avLst>
              <a:gd name="adj1" fmla="val 19765902"/>
              <a:gd name="adj2" fmla="val 9963028"/>
            </a:avLst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GB" sz="1050" err="1">
              <a:solidFill>
                <a:schemeClr val="bg1"/>
              </a:solidFill>
              <a:latin typeface="BISans" panose="02000503040000020004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1EFB91D-7B34-D6C9-EC0E-2A863DAE837E}"/>
              </a:ext>
            </a:extLst>
          </p:cNvPr>
          <p:cNvSpPr>
            <a:spLocks noChangeAspect="1"/>
          </p:cNvSpPr>
          <p:nvPr/>
        </p:nvSpPr>
        <p:spPr bwMode="auto">
          <a:xfrm>
            <a:off x="5493543" y="3009105"/>
            <a:ext cx="1204912" cy="1204912"/>
          </a:xfrm>
          <a:prstGeom prst="ellipse">
            <a:avLst/>
          </a:prstGeom>
          <a:solidFill>
            <a:srgbClr val="EAF5F6"/>
          </a:solidFill>
          <a:ln w="6350">
            <a:solidFill>
              <a:schemeClr val="bg1">
                <a:lumMod val="75000"/>
              </a:schemeClr>
            </a:solidFill>
          </a:ln>
          <a:effectLst>
            <a:outerShdw blurRad="38100" dist="381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GB" sz="1050" err="1">
              <a:solidFill>
                <a:schemeClr val="bg1"/>
              </a:solidFill>
              <a:latin typeface="BISans" panose="02000503040000020004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6DD6AF-6E9C-9DD6-14DA-BDB0227790D4}"/>
              </a:ext>
            </a:extLst>
          </p:cNvPr>
          <p:cNvSpPr>
            <a:spLocks noChangeAspect="1"/>
          </p:cNvSpPr>
          <p:nvPr/>
        </p:nvSpPr>
        <p:spPr bwMode="auto">
          <a:xfrm>
            <a:off x="9160393" y="2901948"/>
            <a:ext cx="1419225" cy="1419226"/>
          </a:xfrm>
          <a:prstGeom prst="ellipse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GB" sz="1050" err="1">
              <a:solidFill>
                <a:schemeClr val="bg1"/>
              </a:solidFill>
              <a:latin typeface="BISans" panose="02000503040000020004" pitchFamily="2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1E3EADC-D4A8-B6FC-540A-1CA582CB617B}"/>
              </a:ext>
            </a:extLst>
          </p:cNvPr>
          <p:cNvSpPr>
            <a:spLocks noChangeAspect="1"/>
          </p:cNvSpPr>
          <p:nvPr/>
        </p:nvSpPr>
        <p:spPr bwMode="auto">
          <a:xfrm>
            <a:off x="9268343" y="3009105"/>
            <a:ext cx="1203325" cy="1204912"/>
          </a:xfrm>
          <a:prstGeom prst="ellipse">
            <a:avLst/>
          </a:prstGeom>
          <a:solidFill>
            <a:srgbClr val="EAF5F6"/>
          </a:solidFill>
          <a:ln w="6350">
            <a:solidFill>
              <a:schemeClr val="bg1">
                <a:lumMod val="75000"/>
              </a:schemeClr>
            </a:solidFill>
          </a:ln>
          <a:effectLst>
            <a:outerShdw blurRad="38100" dist="381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GB" sz="1050" err="1">
              <a:solidFill>
                <a:schemeClr val="bg1"/>
              </a:solidFill>
              <a:latin typeface="BISans" panose="02000503040000020004" pitchFamily="2" charset="0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197CC4F4-4472-0C57-5D8B-A5EDAEB8E04F}"/>
              </a:ext>
            </a:extLst>
          </p:cNvPr>
          <p:cNvSpPr>
            <a:spLocks noChangeAspect="1"/>
          </p:cNvSpPr>
          <p:nvPr/>
        </p:nvSpPr>
        <p:spPr bwMode="auto">
          <a:xfrm>
            <a:off x="1612381" y="2901948"/>
            <a:ext cx="1419225" cy="1419226"/>
          </a:xfrm>
          <a:prstGeom prst="arc">
            <a:avLst>
              <a:gd name="adj1" fmla="val 2897640"/>
              <a:gd name="adj2" fmla="val 8564437"/>
            </a:avLst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GB" sz="1050" err="1">
              <a:solidFill>
                <a:schemeClr val="bg1"/>
              </a:solidFill>
              <a:latin typeface="BISans" panose="02000503040000020004" pitchFamily="2" charset="0"/>
            </a:endParaRPr>
          </a:p>
        </p:txBody>
      </p:sp>
      <p:sp>
        <p:nvSpPr>
          <p:cNvPr id="19" name="Arrow: Bent 18">
            <a:extLst>
              <a:ext uri="{FF2B5EF4-FFF2-40B4-BE49-F238E27FC236}">
                <a16:creationId xmlns:a16="http://schemas.microsoft.com/office/drawing/2014/main" id="{72D82915-15F3-AB29-0A31-C154F63E3E60}"/>
              </a:ext>
            </a:extLst>
          </p:cNvPr>
          <p:cNvSpPr/>
          <p:nvPr/>
        </p:nvSpPr>
        <p:spPr bwMode="auto">
          <a:xfrm flipV="1">
            <a:off x="482088" y="3724274"/>
            <a:ext cx="4345858" cy="2562981"/>
          </a:xfrm>
          <a:prstGeom prst="bentArrow">
            <a:avLst>
              <a:gd name="adj1" fmla="val 0"/>
              <a:gd name="adj2" fmla="val 0"/>
              <a:gd name="adj3" fmla="val 0"/>
              <a:gd name="adj4" fmla="val 0"/>
            </a:avLst>
          </a:prstGeom>
          <a:solidFill>
            <a:srgbClr val="003366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GB" sz="1050" err="1">
              <a:solidFill>
                <a:schemeClr val="bg1"/>
              </a:solidFill>
              <a:latin typeface="BISans" panose="02000503040000020004" pitchFamily="2" charset="0"/>
            </a:endParaRPr>
          </a:p>
        </p:txBody>
      </p:sp>
      <p:sp>
        <p:nvSpPr>
          <p:cNvPr id="20" name="Arrow: Bent 19">
            <a:extLst>
              <a:ext uri="{FF2B5EF4-FFF2-40B4-BE49-F238E27FC236}">
                <a16:creationId xmlns:a16="http://schemas.microsoft.com/office/drawing/2014/main" id="{4A17F21D-1644-03CC-0FC7-B9C4031220CB}"/>
              </a:ext>
            </a:extLst>
          </p:cNvPr>
          <p:cNvSpPr/>
          <p:nvPr/>
        </p:nvSpPr>
        <p:spPr bwMode="auto">
          <a:xfrm flipH="1">
            <a:off x="10579894" y="3611561"/>
            <a:ext cx="1131094" cy="1249363"/>
          </a:xfrm>
          <a:prstGeom prst="bentArrow">
            <a:avLst>
              <a:gd name="adj1" fmla="val 25000"/>
              <a:gd name="adj2" fmla="val 0"/>
              <a:gd name="adj3" fmla="val 0"/>
              <a:gd name="adj4" fmla="val 0"/>
            </a:avLst>
          </a:prstGeom>
          <a:solidFill>
            <a:srgbClr val="003366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GB" sz="1050" err="1">
              <a:solidFill>
                <a:schemeClr val="bg1"/>
              </a:solidFill>
              <a:latin typeface="BISans" panose="02000503040000020004" pitchFamily="2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AB60F82-E10C-8BD8-106C-682A7A1F832F}"/>
              </a:ext>
            </a:extLst>
          </p:cNvPr>
          <p:cNvGrpSpPr>
            <a:grpSpLocks noChangeAspect="1"/>
          </p:cNvGrpSpPr>
          <p:nvPr/>
        </p:nvGrpSpPr>
        <p:grpSpPr>
          <a:xfrm>
            <a:off x="358447" y="4565333"/>
            <a:ext cx="261939" cy="261937"/>
            <a:chOff x="5755481" y="3088481"/>
            <a:chExt cx="678561" cy="678561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BE60523-0939-A5EA-D343-D2C3E1B25598}"/>
                </a:ext>
              </a:extLst>
            </p:cNvPr>
            <p:cNvSpPr/>
            <p:nvPr/>
          </p:nvSpPr>
          <p:spPr>
            <a:xfrm>
              <a:off x="5755481" y="3088481"/>
              <a:ext cx="678561" cy="678561"/>
            </a:xfrm>
            <a:custGeom>
              <a:avLst/>
              <a:gdLst>
                <a:gd name="connsiteX0" fmla="*/ 678561 w 678561"/>
                <a:gd name="connsiteY0" fmla="*/ 339281 h 678561"/>
                <a:gd name="connsiteX1" fmla="*/ 339281 w 678561"/>
                <a:gd name="connsiteY1" fmla="*/ 678561 h 678561"/>
                <a:gd name="connsiteX2" fmla="*/ 0 w 678561"/>
                <a:gd name="connsiteY2" fmla="*/ 339281 h 678561"/>
                <a:gd name="connsiteX3" fmla="*/ 339281 w 678561"/>
                <a:gd name="connsiteY3" fmla="*/ 0 h 678561"/>
                <a:gd name="connsiteX4" fmla="*/ 678561 w 678561"/>
                <a:gd name="connsiteY4" fmla="*/ 339281 h 678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8561" h="678561">
                  <a:moveTo>
                    <a:pt x="678561" y="339281"/>
                  </a:moveTo>
                  <a:cubicBezTo>
                    <a:pt x="678561" y="526660"/>
                    <a:pt x="526660" y="678561"/>
                    <a:pt x="339281" y="678561"/>
                  </a:cubicBezTo>
                  <a:cubicBezTo>
                    <a:pt x="151901" y="678561"/>
                    <a:pt x="0" y="526660"/>
                    <a:pt x="0" y="339281"/>
                  </a:cubicBezTo>
                  <a:cubicBezTo>
                    <a:pt x="0" y="151901"/>
                    <a:pt x="151901" y="0"/>
                    <a:pt x="339281" y="0"/>
                  </a:cubicBezTo>
                  <a:cubicBezTo>
                    <a:pt x="526660" y="0"/>
                    <a:pt x="678561" y="151901"/>
                    <a:pt x="678561" y="339281"/>
                  </a:cubicBez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A534C39-3635-D146-086B-4672A5F40E1B}"/>
                </a:ext>
              </a:extLst>
            </p:cNvPr>
            <p:cNvSpPr/>
            <p:nvPr/>
          </p:nvSpPr>
          <p:spPr>
            <a:xfrm>
              <a:off x="5895308" y="3285470"/>
              <a:ext cx="398716" cy="284773"/>
            </a:xfrm>
            <a:custGeom>
              <a:avLst/>
              <a:gdLst>
                <a:gd name="connsiteX0" fmla="*/ 398621 w 398716"/>
                <a:gd name="connsiteY0" fmla="*/ 146292 h 284773"/>
                <a:gd name="connsiteX1" fmla="*/ 398717 w 398716"/>
                <a:gd name="connsiteY1" fmla="*/ 145054 h 284773"/>
                <a:gd name="connsiteX2" fmla="*/ 398717 w 398716"/>
                <a:gd name="connsiteY2" fmla="*/ 144387 h 284773"/>
                <a:gd name="connsiteX3" fmla="*/ 398717 w 398716"/>
                <a:gd name="connsiteY3" fmla="*/ 144006 h 284773"/>
                <a:gd name="connsiteX4" fmla="*/ 398717 w 398716"/>
                <a:gd name="connsiteY4" fmla="*/ 142958 h 284773"/>
                <a:gd name="connsiteX5" fmla="*/ 398717 w 398716"/>
                <a:gd name="connsiteY5" fmla="*/ 142292 h 284773"/>
                <a:gd name="connsiteX6" fmla="*/ 398717 w 398716"/>
                <a:gd name="connsiteY6" fmla="*/ 141625 h 284773"/>
                <a:gd name="connsiteX7" fmla="*/ 398717 w 398716"/>
                <a:gd name="connsiteY7" fmla="*/ 140577 h 284773"/>
                <a:gd name="connsiteX8" fmla="*/ 398717 w 398716"/>
                <a:gd name="connsiteY8" fmla="*/ 140196 h 284773"/>
                <a:gd name="connsiteX9" fmla="*/ 398717 w 398716"/>
                <a:gd name="connsiteY9" fmla="*/ 139529 h 284773"/>
                <a:gd name="connsiteX10" fmla="*/ 398621 w 398716"/>
                <a:gd name="connsiteY10" fmla="*/ 138291 h 284773"/>
                <a:gd name="connsiteX11" fmla="*/ 398240 w 398716"/>
                <a:gd name="connsiteY11" fmla="*/ 135815 h 284773"/>
                <a:gd name="connsiteX12" fmla="*/ 398145 w 398716"/>
                <a:gd name="connsiteY12" fmla="*/ 135148 h 284773"/>
                <a:gd name="connsiteX13" fmla="*/ 389954 w 398716"/>
                <a:gd name="connsiteY13" fmla="*/ 118955 h 284773"/>
                <a:gd name="connsiteX14" fmla="*/ 386429 w 398716"/>
                <a:gd name="connsiteY14" fmla="*/ 115622 h 284773"/>
                <a:gd name="connsiteX15" fmla="*/ 267843 w 398716"/>
                <a:gd name="connsiteY15" fmla="*/ 8942 h 284773"/>
                <a:gd name="connsiteX16" fmla="*/ 218503 w 398716"/>
                <a:gd name="connsiteY16" fmla="*/ 11513 h 284773"/>
                <a:gd name="connsiteX17" fmla="*/ 221075 w 398716"/>
                <a:gd name="connsiteY17" fmla="*/ 60853 h 284773"/>
                <a:gd name="connsiteX18" fmla="*/ 272891 w 398716"/>
                <a:gd name="connsiteY18" fmla="*/ 107430 h 284773"/>
                <a:gd name="connsiteX19" fmla="*/ 34957 w 398716"/>
                <a:gd name="connsiteY19" fmla="*/ 107430 h 284773"/>
                <a:gd name="connsiteX20" fmla="*/ 0 w 398716"/>
                <a:gd name="connsiteY20" fmla="*/ 142387 h 284773"/>
                <a:gd name="connsiteX21" fmla="*/ 34957 w 398716"/>
                <a:gd name="connsiteY21" fmla="*/ 177344 h 284773"/>
                <a:gd name="connsiteX22" fmla="*/ 272891 w 398716"/>
                <a:gd name="connsiteY22" fmla="*/ 177344 h 284773"/>
                <a:gd name="connsiteX23" fmla="*/ 221075 w 398716"/>
                <a:gd name="connsiteY23" fmla="*/ 223921 h 284773"/>
                <a:gd name="connsiteX24" fmla="*/ 218503 w 398716"/>
                <a:gd name="connsiteY24" fmla="*/ 273260 h 284773"/>
                <a:gd name="connsiteX25" fmla="*/ 267843 w 398716"/>
                <a:gd name="connsiteY25" fmla="*/ 275832 h 284773"/>
                <a:gd name="connsiteX26" fmla="*/ 386429 w 398716"/>
                <a:gd name="connsiteY26" fmla="*/ 169152 h 284773"/>
                <a:gd name="connsiteX27" fmla="*/ 389954 w 398716"/>
                <a:gd name="connsiteY27" fmla="*/ 165818 h 284773"/>
                <a:gd name="connsiteX28" fmla="*/ 398145 w 398716"/>
                <a:gd name="connsiteY28" fmla="*/ 149626 h 284773"/>
                <a:gd name="connsiteX29" fmla="*/ 398240 w 398716"/>
                <a:gd name="connsiteY29" fmla="*/ 148959 h 284773"/>
                <a:gd name="connsiteX30" fmla="*/ 398621 w 398716"/>
                <a:gd name="connsiteY30" fmla="*/ 146483 h 28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98716" h="284773">
                  <a:moveTo>
                    <a:pt x="398621" y="146292"/>
                  </a:moveTo>
                  <a:cubicBezTo>
                    <a:pt x="398621" y="146292"/>
                    <a:pt x="398621" y="145435"/>
                    <a:pt x="398717" y="145054"/>
                  </a:cubicBezTo>
                  <a:cubicBezTo>
                    <a:pt x="398717" y="144863"/>
                    <a:pt x="398717" y="144578"/>
                    <a:pt x="398717" y="144387"/>
                  </a:cubicBezTo>
                  <a:cubicBezTo>
                    <a:pt x="398717" y="144292"/>
                    <a:pt x="398717" y="144101"/>
                    <a:pt x="398717" y="144006"/>
                  </a:cubicBezTo>
                  <a:cubicBezTo>
                    <a:pt x="398717" y="143625"/>
                    <a:pt x="398717" y="143339"/>
                    <a:pt x="398717" y="142958"/>
                  </a:cubicBezTo>
                  <a:cubicBezTo>
                    <a:pt x="398717" y="142768"/>
                    <a:pt x="398717" y="142482"/>
                    <a:pt x="398717" y="142292"/>
                  </a:cubicBezTo>
                  <a:cubicBezTo>
                    <a:pt x="398717" y="142101"/>
                    <a:pt x="398717" y="141815"/>
                    <a:pt x="398717" y="141625"/>
                  </a:cubicBezTo>
                  <a:cubicBezTo>
                    <a:pt x="398717" y="141244"/>
                    <a:pt x="398717" y="140958"/>
                    <a:pt x="398717" y="140577"/>
                  </a:cubicBezTo>
                  <a:cubicBezTo>
                    <a:pt x="398717" y="140482"/>
                    <a:pt x="398717" y="140291"/>
                    <a:pt x="398717" y="140196"/>
                  </a:cubicBezTo>
                  <a:cubicBezTo>
                    <a:pt x="398717" y="140006"/>
                    <a:pt x="398717" y="139720"/>
                    <a:pt x="398717" y="139529"/>
                  </a:cubicBezTo>
                  <a:cubicBezTo>
                    <a:pt x="398717" y="139148"/>
                    <a:pt x="398717" y="138672"/>
                    <a:pt x="398621" y="138291"/>
                  </a:cubicBezTo>
                  <a:cubicBezTo>
                    <a:pt x="398526" y="137434"/>
                    <a:pt x="398431" y="136577"/>
                    <a:pt x="398240" y="135815"/>
                  </a:cubicBezTo>
                  <a:cubicBezTo>
                    <a:pt x="398240" y="135624"/>
                    <a:pt x="398240" y="135338"/>
                    <a:pt x="398145" y="135148"/>
                  </a:cubicBezTo>
                  <a:cubicBezTo>
                    <a:pt x="396907" y="129338"/>
                    <a:pt x="394240" y="123718"/>
                    <a:pt x="389954" y="118955"/>
                  </a:cubicBezTo>
                  <a:cubicBezTo>
                    <a:pt x="388811" y="117717"/>
                    <a:pt x="387668" y="116669"/>
                    <a:pt x="386429" y="115622"/>
                  </a:cubicBezTo>
                  <a:lnTo>
                    <a:pt x="267843" y="8942"/>
                  </a:lnTo>
                  <a:cubicBezTo>
                    <a:pt x="253555" y="-3917"/>
                    <a:pt x="231362" y="-2774"/>
                    <a:pt x="218503" y="11513"/>
                  </a:cubicBezTo>
                  <a:cubicBezTo>
                    <a:pt x="205645" y="25801"/>
                    <a:pt x="206788" y="47994"/>
                    <a:pt x="221075" y="60853"/>
                  </a:cubicBezTo>
                  <a:lnTo>
                    <a:pt x="272891" y="107430"/>
                  </a:lnTo>
                  <a:lnTo>
                    <a:pt x="34957" y="107430"/>
                  </a:lnTo>
                  <a:cubicBezTo>
                    <a:pt x="15716" y="107430"/>
                    <a:pt x="0" y="123146"/>
                    <a:pt x="0" y="142387"/>
                  </a:cubicBezTo>
                  <a:cubicBezTo>
                    <a:pt x="0" y="161627"/>
                    <a:pt x="15716" y="177344"/>
                    <a:pt x="34957" y="177344"/>
                  </a:cubicBezTo>
                  <a:lnTo>
                    <a:pt x="272891" y="177344"/>
                  </a:lnTo>
                  <a:lnTo>
                    <a:pt x="221075" y="223921"/>
                  </a:lnTo>
                  <a:cubicBezTo>
                    <a:pt x="206788" y="236780"/>
                    <a:pt x="205645" y="258973"/>
                    <a:pt x="218503" y="273260"/>
                  </a:cubicBezTo>
                  <a:cubicBezTo>
                    <a:pt x="231362" y="287548"/>
                    <a:pt x="253555" y="288691"/>
                    <a:pt x="267843" y="275832"/>
                  </a:cubicBezTo>
                  <a:lnTo>
                    <a:pt x="386429" y="169152"/>
                  </a:lnTo>
                  <a:cubicBezTo>
                    <a:pt x="387668" y="168104"/>
                    <a:pt x="388811" y="167057"/>
                    <a:pt x="389954" y="165818"/>
                  </a:cubicBezTo>
                  <a:cubicBezTo>
                    <a:pt x="394240" y="161056"/>
                    <a:pt x="396907" y="155531"/>
                    <a:pt x="398145" y="149626"/>
                  </a:cubicBezTo>
                  <a:cubicBezTo>
                    <a:pt x="398145" y="149435"/>
                    <a:pt x="398145" y="149150"/>
                    <a:pt x="398240" y="148959"/>
                  </a:cubicBezTo>
                  <a:cubicBezTo>
                    <a:pt x="398431" y="148102"/>
                    <a:pt x="398526" y="147245"/>
                    <a:pt x="398621" y="1464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4763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ED439A3-F4F5-6312-54E2-CB47B544D301}"/>
              </a:ext>
            </a:extLst>
          </p:cNvPr>
          <p:cNvGrpSpPr>
            <a:grpSpLocks noChangeAspect="1"/>
          </p:cNvGrpSpPr>
          <p:nvPr/>
        </p:nvGrpSpPr>
        <p:grpSpPr>
          <a:xfrm>
            <a:off x="4353606" y="4565333"/>
            <a:ext cx="261939" cy="261937"/>
            <a:chOff x="5755481" y="3088481"/>
            <a:chExt cx="678561" cy="678561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8E41C96-FB38-15ED-1BBD-6FAEA21D1AD6}"/>
                </a:ext>
              </a:extLst>
            </p:cNvPr>
            <p:cNvSpPr/>
            <p:nvPr/>
          </p:nvSpPr>
          <p:spPr>
            <a:xfrm>
              <a:off x="5755481" y="3088481"/>
              <a:ext cx="678561" cy="678561"/>
            </a:xfrm>
            <a:custGeom>
              <a:avLst/>
              <a:gdLst>
                <a:gd name="connsiteX0" fmla="*/ 678561 w 678561"/>
                <a:gd name="connsiteY0" fmla="*/ 339281 h 678561"/>
                <a:gd name="connsiteX1" fmla="*/ 339281 w 678561"/>
                <a:gd name="connsiteY1" fmla="*/ 678561 h 678561"/>
                <a:gd name="connsiteX2" fmla="*/ 0 w 678561"/>
                <a:gd name="connsiteY2" fmla="*/ 339281 h 678561"/>
                <a:gd name="connsiteX3" fmla="*/ 339281 w 678561"/>
                <a:gd name="connsiteY3" fmla="*/ 0 h 678561"/>
                <a:gd name="connsiteX4" fmla="*/ 678561 w 678561"/>
                <a:gd name="connsiteY4" fmla="*/ 339281 h 678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8561" h="678561">
                  <a:moveTo>
                    <a:pt x="678561" y="339281"/>
                  </a:moveTo>
                  <a:cubicBezTo>
                    <a:pt x="678561" y="526660"/>
                    <a:pt x="526660" y="678561"/>
                    <a:pt x="339281" y="678561"/>
                  </a:cubicBezTo>
                  <a:cubicBezTo>
                    <a:pt x="151901" y="678561"/>
                    <a:pt x="0" y="526660"/>
                    <a:pt x="0" y="339281"/>
                  </a:cubicBezTo>
                  <a:cubicBezTo>
                    <a:pt x="0" y="151901"/>
                    <a:pt x="151901" y="0"/>
                    <a:pt x="339281" y="0"/>
                  </a:cubicBezTo>
                  <a:cubicBezTo>
                    <a:pt x="526660" y="0"/>
                    <a:pt x="678561" y="151901"/>
                    <a:pt x="678561" y="339281"/>
                  </a:cubicBez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3959A49-F780-2C91-A63E-10A57D015BF0}"/>
                </a:ext>
              </a:extLst>
            </p:cNvPr>
            <p:cNvSpPr/>
            <p:nvPr/>
          </p:nvSpPr>
          <p:spPr>
            <a:xfrm>
              <a:off x="5895308" y="3285470"/>
              <a:ext cx="398716" cy="284773"/>
            </a:xfrm>
            <a:custGeom>
              <a:avLst/>
              <a:gdLst>
                <a:gd name="connsiteX0" fmla="*/ 398621 w 398716"/>
                <a:gd name="connsiteY0" fmla="*/ 146292 h 284773"/>
                <a:gd name="connsiteX1" fmla="*/ 398717 w 398716"/>
                <a:gd name="connsiteY1" fmla="*/ 145054 h 284773"/>
                <a:gd name="connsiteX2" fmla="*/ 398717 w 398716"/>
                <a:gd name="connsiteY2" fmla="*/ 144387 h 284773"/>
                <a:gd name="connsiteX3" fmla="*/ 398717 w 398716"/>
                <a:gd name="connsiteY3" fmla="*/ 144006 h 284773"/>
                <a:gd name="connsiteX4" fmla="*/ 398717 w 398716"/>
                <a:gd name="connsiteY4" fmla="*/ 142958 h 284773"/>
                <a:gd name="connsiteX5" fmla="*/ 398717 w 398716"/>
                <a:gd name="connsiteY5" fmla="*/ 142292 h 284773"/>
                <a:gd name="connsiteX6" fmla="*/ 398717 w 398716"/>
                <a:gd name="connsiteY6" fmla="*/ 141625 h 284773"/>
                <a:gd name="connsiteX7" fmla="*/ 398717 w 398716"/>
                <a:gd name="connsiteY7" fmla="*/ 140577 h 284773"/>
                <a:gd name="connsiteX8" fmla="*/ 398717 w 398716"/>
                <a:gd name="connsiteY8" fmla="*/ 140196 h 284773"/>
                <a:gd name="connsiteX9" fmla="*/ 398717 w 398716"/>
                <a:gd name="connsiteY9" fmla="*/ 139529 h 284773"/>
                <a:gd name="connsiteX10" fmla="*/ 398621 w 398716"/>
                <a:gd name="connsiteY10" fmla="*/ 138291 h 284773"/>
                <a:gd name="connsiteX11" fmla="*/ 398240 w 398716"/>
                <a:gd name="connsiteY11" fmla="*/ 135815 h 284773"/>
                <a:gd name="connsiteX12" fmla="*/ 398145 w 398716"/>
                <a:gd name="connsiteY12" fmla="*/ 135148 h 284773"/>
                <a:gd name="connsiteX13" fmla="*/ 389954 w 398716"/>
                <a:gd name="connsiteY13" fmla="*/ 118955 h 284773"/>
                <a:gd name="connsiteX14" fmla="*/ 386429 w 398716"/>
                <a:gd name="connsiteY14" fmla="*/ 115622 h 284773"/>
                <a:gd name="connsiteX15" fmla="*/ 267843 w 398716"/>
                <a:gd name="connsiteY15" fmla="*/ 8942 h 284773"/>
                <a:gd name="connsiteX16" fmla="*/ 218503 w 398716"/>
                <a:gd name="connsiteY16" fmla="*/ 11513 h 284773"/>
                <a:gd name="connsiteX17" fmla="*/ 221075 w 398716"/>
                <a:gd name="connsiteY17" fmla="*/ 60853 h 284773"/>
                <a:gd name="connsiteX18" fmla="*/ 272891 w 398716"/>
                <a:gd name="connsiteY18" fmla="*/ 107430 h 284773"/>
                <a:gd name="connsiteX19" fmla="*/ 34957 w 398716"/>
                <a:gd name="connsiteY19" fmla="*/ 107430 h 284773"/>
                <a:gd name="connsiteX20" fmla="*/ 0 w 398716"/>
                <a:gd name="connsiteY20" fmla="*/ 142387 h 284773"/>
                <a:gd name="connsiteX21" fmla="*/ 34957 w 398716"/>
                <a:gd name="connsiteY21" fmla="*/ 177344 h 284773"/>
                <a:gd name="connsiteX22" fmla="*/ 272891 w 398716"/>
                <a:gd name="connsiteY22" fmla="*/ 177344 h 284773"/>
                <a:gd name="connsiteX23" fmla="*/ 221075 w 398716"/>
                <a:gd name="connsiteY23" fmla="*/ 223921 h 284773"/>
                <a:gd name="connsiteX24" fmla="*/ 218503 w 398716"/>
                <a:gd name="connsiteY24" fmla="*/ 273260 h 284773"/>
                <a:gd name="connsiteX25" fmla="*/ 267843 w 398716"/>
                <a:gd name="connsiteY25" fmla="*/ 275832 h 284773"/>
                <a:gd name="connsiteX26" fmla="*/ 386429 w 398716"/>
                <a:gd name="connsiteY26" fmla="*/ 169152 h 284773"/>
                <a:gd name="connsiteX27" fmla="*/ 389954 w 398716"/>
                <a:gd name="connsiteY27" fmla="*/ 165818 h 284773"/>
                <a:gd name="connsiteX28" fmla="*/ 398145 w 398716"/>
                <a:gd name="connsiteY28" fmla="*/ 149626 h 284773"/>
                <a:gd name="connsiteX29" fmla="*/ 398240 w 398716"/>
                <a:gd name="connsiteY29" fmla="*/ 148959 h 284773"/>
                <a:gd name="connsiteX30" fmla="*/ 398621 w 398716"/>
                <a:gd name="connsiteY30" fmla="*/ 146483 h 28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98716" h="284773">
                  <a:moveTo>
                    <a:pt x="398621" y="146292"/>
                  </a:moveTo>
                  <a:cubicBezTo>
                    <a:pt x="398621" y="146292"/>
                    <a:pt x="398621" y="145435"/>
                    <a:pt x="398717" y="145054"/>
                  </a:cubicBezTo>
                  <a:cubicBezTo>
                    <a:pt x="398717" y="144863"/>
                    <a:pt x="398717" y="144578"/>
                    <a:pt x="398717" y="144387"/>
                  </a:cubicBezTo>
                  <a:cubicBezTo>
                    <a:pt x="398717" y="144292"/>
                    <a:pt x="398717" y="144101"/>
                    <a:pt x="398717" y="144006"/>
                  </a:cubicBezTo>
                  <a:cubicBezTo>
                    <a:pt x="398717" y="143625"/>
                    <a:pt x="398717" y="143339"/>
                    <a:pt x="398717" y="142958"/>
                  </a:cubicBezTo>
                  <a:cubicBezTo>
                    <a:pt x="398717" y="142768"/>
                    <a:pt x="398717" y="142482"/>
                    <a:pt x="398717" y="142292"/>
                  </a:cubicBezTo>
                  <a:cubicBezTo>
                    <a:pt x="398717" y="142101"/>
                    <a:pt x="398717" y="141815"/>
                    <a:pt x="398717" y="141625"/>
                  </a:cubicBezTo>
                  <a:cubicBezTo>
                    <a:pt x="398717" y="141244"/>
                    <a:pt x="398717" y="140958"/>
                    <a:pt x="398717" y="140577"/>
                  </a:cubicBezTo>
                  <a:cubicBezTo>
                    <a:pt x="398717" y="140482"/>
                    <a:pt x="398717" y="140291"/>
                    <a:pt x="398717" y="140196"/>
                  </a:cubicBezTo>
                  <a:cubicBezTo>
                    <a:pt x="398717" y="140006"/>
                    <a:pt x="398717" y="139720"/>
                    <a:pt x="398717" y="139529"/>
                  </a:cubicBezTo>
                  <a:cubicBezTo>
                    <a:pt x="398717" y="139148"/>
                    <a:pt x="398717" y="138672"/>
                    <a:pt x="398621" y="138291"/>
                  </a:cubicBezTo>
                  <a:cubicBezTo>
                    <a:pt x="398526" y="137434"/>
                    <a:pt x="398431" y="136577"/>
                    <a:pt x="398240" y="135815"/>
                  </a:cubicBezTo>
                  <a:cubicBezTo>
                    <a:pt x="398240" y="135624"/>
                    <a:pt x="398240" y="135338"/>
                    <a:pt x="398145" y="135148"/>
                  </a:cubicBezTo>
                  <a:cubicBezTo>
                    <a:pt x="396907" y="129338"/>
                    <a:pt x="394240" y="123718"/>
                    <a:pt x="389954" y="118955"/>
                  </a:cubicBezTo>
                  <a:cubicBezTo>
                    <a:pt x="388811" y="117717"/>
                    <a:pt x="387668" y="116669"/>
                    <a:pt x="386429" y="115622"/>
                  </a:cubicBezTo>
                  <a:lnTo>
                    <a:pt x="267843" y="8942"/>
                  </a:lnTo>
                  <a:cubicBezTo>
                    <a:pt x="253555" y="-3917"/>
                    <a:pt x="231362" y="-2774"/>
                    <a:pt x="218503" y="11513"/>
                  </a:cubicBezTo>
                  <a:cubicBezTo>
                    <a:pt x="205645" y="25801"/>
                    <a:pt x="206788" y="47994"/>
                    <a:pt x="221075" y="60853"/>
                  </a:cubicBezTo>
                  <a:lnTo>
                    <a:pt x="272891" y="107430"/>
                  </a:lnTo>
                  <a:lnTo>
                    <a:pt x="34957" y="107430"/>
                  </a:lnTo>
                  <a:cubicBezTo>
                    <a:pt x="15716" y="107430"/>
                    <a:pt x="0" y="123146"/>
                    <a:pt x="0" y="142387"/>
                  </a:cubicBezTo>
                  <a:cubicBezTo>
                    <a:pt x="0" y="161627"/>
                    <a:pt x="15716" y="177344"/>
                    <a:pt x="34957" y="177344"/>
                  </a:cubicBezTo>
                  <a:lnTo>
                    <a:pt x="272891" y="177344"/>
                  </a:lnTo>
                  <a:lnTo>
                    <a:pt x="221075" y="223921"/>
                  </a:lnTo>
                  <a:cubicBezTo>
                    <a:pt x="206788" y="236780"/>
                    <a:pt x="205645" y="258973"/>
                    <a:pt x="218503" y="273260"/>
                  </a:cubicBezTo>
                  <a:cubicBezTo>
                    <a:pt x="231362" y="287548"/>
                    <a:pt x="253555" y="288691"/>
                    <a:pt x="267843" y="275832"/>
                  </a:cubicBezTo>
                  <a:lnTo>
                    <a:pt x="386429" y="169152"/>
                  </a:lnTo>
                  <a:cubicBezTo>
                    <a:pt x="387668" y="168104"/>
                    <a:pt x="388811" y="167057"/>
                    <a:pt x="389954" y="165818"/>
                  </a:cubicBezTo>
                  <a:cubicBezTo>
                    <a:pt x="394240" y="161056"/>
                    <a:pt x="396907" y="155531"/>
                    <a:pt x="398145" y="149626"/>
                  </a:cubicBezTo>
                  <a:cubicBezTo>
                    <a:pt x="398145" y="149435"/>
                    <a:pt x="398145" y="149150"/>
                    <a:pt x="398240" y="148959"/>
                  </a:cubicBezTo>
                  <a:cubicBezTo>
                    <a:pt x="398431" y="148102"/>
                    <a:pt x="398526" y="147245"/>
                    <a:pt x="398621" y="1464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4763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C7F6297-459E-7427-F2A0-C13B9721A541}"/>
              </a:ext>
            </a:extLst>
          </p:cNvPr>
          <p:cNvGrpSpPr>
            <a:grpSpLocks noChangeAspect="1"/>
          </p:cNvGrpSpPr>
          <p:nvPr/>
        </p:nvGrpSpPr>
        <p:grpSpPr>
          <a:xfrm>
            <a:off x="8124177" y="4565333"/>
            <a:ext cx="261939" cy="261937"/>
            <a:chOff x="5755481" y="3088481"/>
            <a:chExt cx="678561" cy="678561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331BB63-8BD6-F274-DF58-838D18DA515B}"/>
                </a:ext>
              </a:extLst>
            </p:cNvPr>
            <p:cNvSpPr/>
            <p:nvPr/>
          </p:nvSpPr>
          <p:spPr>
            <a:xfrm>
              <a:off x="5755481" y="3088481"/>
              <a:ext cx="678561" cy="678561"/>
            </a:xfrm>
            <a:custGeom>
              <a:avLst/>
              <a:gdLst>
                <a:gd name="connsiteX0" fmla="*/ 678561 w 678561"/>
                <a:gd name="connsiteY0" fmla="*/ 339281 h 678561"/>
                <a:gd name="connsiteX1" fmla="*/ 339281 w 678561"/>
                <a:gd name="connsiteY1" fmla="*/ 678561 h 678561"/>
                <a:gd name="connsiteX2" fmla="*/ 0 w 678561"/>
                <a:gd name="connsiteY2" fmla="*/ 339281 h 678561"/>
                <a:gd name="connsiteX3" fmla="*/ 339281 w 678561"/>
                <a:gd name="connsiteY3" fmla="*/ 0 h 678561"/>
                <a:gd name="connsiteX4" fmla="*/ 678561 w 678561"/>
                <a:gd name="connsiteY4" fmla="*/ 339281 h 678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8561" h="678561">
                  <a:moveTo>
                    <a:pt x="678561" y="339281"/>
                  </a:moveTo>
                  <a:cubicBezTo>
                    <a:pt x="678561" y="526660"/>
                    <a:pt x="526660" y="678561"/>
                    <a:pt x="339281" y="678561"/>
                  </a:cubicBezTo>
                  <a:cubicBezTo>
                    <a:pt x="151901" y="678561"/>
                    <a:pt x="0" y="526660"/>
                    <a:pt x="0" y="339281"/>
                  </a:cubicBezTo>
                  <a:cubicBezTo>
                    <a:pt x="0" y="151901"/>
                    <a:pt x="151901" y="0"/>
                    <a:pt x="339281" y="0"/>
                  </a:cubicBezTo>
                  <a:cubicBezTo>
                    <a:pt x="526660" y="0"/>
                    <a:pt x="678561" y="151901"/>
                    <a:pt x="678561" y="339281"/>
                  </a:cubicBez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7F0E53C-807E-7AE6-F728-52983BD658F8}"/>
                </a:ext>
              </a:extLst>
            </p:cNvPr>
            <p:cNvSpPr/>
            <p:nvPr/>
          </p:nvSpPr>
          <p:spPr>
            <a:xfrm>
              <a:off x="5895308" y="3285470"/>
              <a:ext cx="398716" cy="284773"/>
            </a:xfrm>
            <a:custGeom>
              <a:avLst/>
              <a:gdLst>
                <a:gd name="connsiteX0" fmla="*/ 398621 w 398716"/>
                <a:gd name="connsiteY0" fmla="*/ 146292 h 284773"/>
                <a:gd name="connsiteX1" fmla="*/ 398717 w 398716"/>
                <a:gd name="connsiteY1" fmla="*/ 145054 h 284773"/>
                <a:gd name="connsiteX2" fmla="*/ 398717 w 398716"/>
                <a:gd name="connsiteY2" fmla="*/ 144387 h 284773"/>
                <a:gd name="connsiteX3" fmla="*/ 398717 w 398716"/>
                <a:gd name="connsiteY3" fmla="*/ 144006 h 284773"/>
                <a:gd name="connsiteX4" fmla="*/ 398717 w 398716"/>
                <a:gd name="connsiteY4" fmla="*/ 142958 h 284773"/>
                <a:gd name="connsiteX5" fmla="*/ 398717 w 398716"/>
                <a:gd name="connsiteY5" fmla="*/ 142292 h 284773"/>
                <a:gd name="connsiteX6" fmla="*/ 398717 w 398716"/>
                <a:gd name="connsiteY6" fmla="*/ 141625 h 284773"/>
                <a:gd name="connsiteX7" fmla="*/ 398717 w 398716"/>
                <a:gd name="connsiteY7" fmla="*/ 140577 h 284773"/>
                <a:gd name="connsiteX8" fmla="*/ 398717 w 398716"/>
                <a:gd name="connsiteY8" fmla="*/ 140196 h 284773"/>
                <a:gd name="connsiteX9" fmla="*/ 398717 w 398716"/>
                <a:gd name="connsiteY9" fmla="*/ 139529 h 284773"/>
                <a:gd name="connsiteX10" fmla="*/ 398621 w 398716"/>
                <a:gd name="connsiteY10" fmla="*/ 138291 h 284773"/>
                <a:gd name="connsiteX11" fmla="*/ 398240 w 398716"/>
                <a:gd name="connsiteY11" fmla="*/ 135815 h 284773"/>
                <a:gd name="connsiteX12" fmla="*/ 398145 w 398716"/>
                <a:gd name="connsiteY12" fmla="*/ 135148 h 284773"/>
                <a:gd name="connsiteX13" fmla="*/ 389954 w 398716"/>
                <a:gd name="connsiteY13" fmla="*/ 118955 h 284773"/>
                <a:gd name="connsiteX14" fmla="*/ 386429 w 398716"/>
                <a:gd name="connsiteY14" fmla="*/ 115622 h 284773"/>
                <a:gd name="connsiteX15" fmla="*/ 267843 w 398716"/>
                <a:gd name="connsiteY15" fmla="*/ 8942 h 284773"/>
                <a:gd name="connsiteX16" fmla="*/ 218503 w 398716"/>
                <a:gd name="connsiteY16" fmla="*/ 11513 h 284773"/>
                <a:gd name="connsiteX17" fmla="*/ 221075 w 398716"/>
                <a:gd name="connsiteY17" fmla="*/ 60853 h 284773"/>
                <a:gd name="connsiteX18" fmla="*/ 272891 w 398716"/>
                <a:gd name="connsiteY18" fmla="*/ 107430 h 284773"/>
                <a:gd name="connsiteX19" fmla="*/ 34957 w 398716"/>
                <a:gd name="connsiteY19" fmla="*/ 107430 h 284773"/>
                <a:gd name="connsiteX20" fmla="*/ 0 w 398716"/>
                <a:gd name="connsiteY20" fmla="*/ 142387 h 284773"/>
                <a:gd name="connsiteX21" fmla="*/ 34957 w 398716"/>
                <a:gd name="connsiteY21" fmla="*/ 177344 h 284773"/>
                <a:gd name="connsiteX22" fmla="*/ 272891 w 398716"/>
                <a:gd name="connsiteY22" fmla="*/ 177344 h 284773"/>
                <a:gd name="connsiteX23" fmla="*/ 221075 w 398716"/>
                <a:gd name="connsiteY23" fmla="*/ 223921 h 284773"/>
                <a:gd name="connsiteX24" fmla="*/ 218503 w 398716"/>
                <a:gd name="connsiteY24" fmla="*/ 273260 h 284773"/>
                <a:gd name="connsiteX25" fmla="*/ 267843 w 398716"/>
                <a:gd name="connsiteY25" fmla="*/ 275832 h 284773"/>
                <a:gd name="connsiteX26" fmla="*/ 386429 w 398716"/>
                <a:gd name="connsiteY26" fmla="*/ 169152 h 284773"/>
                <a:gd name="connsiteX27" fmla="*/ 389954 w 398716"/>
                <a:gd name="connsiteY27" fmla="*/ 165818 h 284773"/>
                <a:gd name="connsiteX28" fmla="*/ 398145 w 398716"/>
                <a:gd name="connsiteY28" fmla="*/ 149626 h 284773"/>
                <a:gd name="connsiteX29" fmla="*/ 398240 w 398716"/>
                <a:gd name="connsiteY29" fmla="*/ 148959 h 284773"/>
                <a:gd name="connsiteX30" fmla="*/ 398621 w 398716"/>
                <a:gd name="connsiteY30" fmla="*/ 146483 h 28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98716" h="284773">
                  <a:moveTo>
                    <a:pt x="398621" y="146292"/>
                  </a:moveTo>
                  <a:cubicBezTo>
                    <a:pt x="398621" y="146292"/>
                    <a:pt x="398621" y="145435"/>
                    <a:pt x="398717" y="145054"/>
                  </a:cubicBezTo>
                  <a:cubicBezTo>
                    <a:pt x="398717" y="144863"/>
                    <a:pt x="398717" y="144578"/>
                    <a:pt x="398717" y="144387"/>
                  </a:cubicBezTo>
                  <a:cubicBezTo>
                    <a:pt x="398717" y="144292"/>
                    <a:pt x="398717" y="144101"/>
                    <a:pt x="398717" y="144006"/>
                  </a:cubicBezTo>
                  <a:cubicBezTo>
                    <a:pt x="398717" y="143625"/>
                    <a:pt x="398717" y="143339"/>
                    <a:pt x="398717" y="142958"/>
                  </a:cubicBezTo>
                  <a:cubicBezTo>
                    <a:pt x="398717" y="142768"/>
                    <a:pt x="398717" y="142482"/>
                    <a:pt x="398717" y="142292"/>
                  </a:cubicBezTo>
                  <a:cubicBezTo>
                    <a:pt x="398717" y="142101"/>
                    <a:pt x="398717" y="141815"/>
                    <a:pt x="398717" y="141625"/>
                  </a:cubicBezTo>
                  <a:cubicBezTo>
                    <a:pt x="398717" y="141244"/>
                    <a:pt x="398717" y="140958"/>
                    <a:pt x="398717" y="140577"/>
                  </a:cubicBezTo>
                  <a:cubicBezTo>
                    <a:pt x="398717" y="140482"/>
                    <a:pt x="398717" y="140291"/>
                    <a:pt x="398717" y="140196"/>
                  </a:cubicBezTo>
                  <a:cubicBezTo>
                    <a:pt x="398717" y="140006"/>
                    <a:pt x="398717" y="139720"/>
                    <a:pt x="398717" y="139529"/>
                  </a:cubicBezTo>
                  <a:cubicBezTo>
                    <a:pt x="398717" y="139148"/>
                    <a:pt x="398717" y="138672"/>
                    <a:pt x="398621" y="138291"/>
                  </a:cubicBezTo>
                  <a:cubicBezTo>
                    <a:pt x="398526" y="137434"/>
                    <a:pt x="398431" y="136577"/>
                    <a:pt x="398240" y="135815"/>
                  </a:cubicBezTo>
                  <a:cubicBezTo>
                    <a:pt x="398240" y="135624"/>
                    <a:pt x="398240" y="135338"/>
                    <a:pt x="398145" y="135148"/>
                  </a:cubicBezTo>
                  <a:cubicBezTo>
                    <a:pt x="396907" y="129338"/>
                    <a:pt x="394240" y="123718"/>
                    <a:pt x="389954" y="118955"/>
                  </a:cubicBezTo>
                  <a:cubicBezTo>
                    <a:pt x="388811" y="117717"/>
                    <a:pt x="387668" y="116669"/>
                    <a:pt x="386429" y="115622"/>
                  </a:cubicBezTo>
                  <a:lnTo>
                    <a:pt x="267843" y="8942"/>
                  </a:lnTo>
                  <a:cubicBezTo>
                    <a:pt x="253555" y="-3917"/>
                    <a:pt x="231362" y="-2774"/>
                    <a:pt x="218503" y="11513"/>
                  </a:cubicBezTo>
                  <a:cubicBezTo>
                    <a:pt x="205645" y="25801"/>
                    <a:pt x="206788" y="47994"/>
                    <a:pt x="221075" y="60853"/>
                  </a:cubicBezTo>
                  <a:lnTo>
                    <a:pt x="272891" y="107430"/>
                  </a:lnTo>
                  <a:lnTo>
                    <a:pt x="34957" y="107430"/>
                  </a:lnTo>
                  <a:cubicBezTo>
                    <a:pt x="15716" y="107430"/>
                    <a:pt x="0" y="123146"/>
                    <a:pt x="0" y="142387"/>
                  </a:cubicBezTo>
                  <a:cubicBezTo>
                    <a:pt x="0" y="161627"/>
                    <a:pt x="15716" y="177344"/>
                    <a:pt x="34957" y="177344"/>
                  </a:cubicBezTo>
                  <a:lnTo>
                    <a:pt x="272891" y="177344"/>
                  </a:lnTo>
                  <a:lnTo>
                    <a:pt x="221075" y="223921"/>
                  </a:lnTo>
                  <a:cubicBezTo>
                    <a:pt x="206788" y="236780"/>
                    <a:pt x="205645" y="258973"/>
                    <a:pt x="218503" y="273260"/>
                  </a:cubicBezTo>
                  <a:cubicBezTo>
                    <a:pt x="231362" y="287548"/>
                    <a:pt x="253555" y="288691"/>
                    <a:pt x="267843" y="275832"/>
                  </a:cubicBezTo>
                  <a:lnTo>
                    <a:pt x="386429" y="169152"/>
                  </a:lnTo>
                  <a:cubicBezTo>
                    <a:pt x="387668" y="168104"/>
                    <a:pt x="388811" y="167057"/>
                    <a:pt x="389954" y="165818"/>
                  </a:cubicBezTo>
                  <a:cubicBezTo>
                    <a:pt x="394240" y="161056"/>
                    <a:pt x="396907" y="155531"/>
                    <a:pt x="398145" y="149626"/>
                  </a:cubicBezTo>
                  <a:cubicBezTo>
                    <a:pt x="398145" y="149435"/>
                    <a:pt x="398145" y="149150"/>
                    <a:pt x="398240" y="148959"/>
                  </a:cubicBezTo>
                  <a:cubicBezTo>
                    <a:pt x="398431" y="148102"/>
                    <a:pt x="398526" y="147245"/>
                    <a:pt x="398621" y="1464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4763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7950A8E-91B4-BCF3-3524-FF434927D8D7}"/>
              </a:ext>
            </a:extLst>
          </p:cNvPr>
          <p:cNvCxnSpPr>
            <a:cxnSpLocks/>
          </p:cNvCxnSpPr>
          <p:nvPr/>
        </p:nvCxnSpPr>
        <p:spPr bwMode="auto">
          <a:xfrm flipH="1">
            <a:off x="4915216" y="747713"/>
            <a:ext cx="348615" cy="0"/>
          </a:xfrm>
          <a:prstGeom prst="line">
            <a:avLst/>
          </a:prstGeom>
          <a:ln w="38100" cap="rnd">
            <a:solidFill>
              <a:schemeClr val="accent1">
                <a:lumMod val="75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255FCC5-7AEE-C0DB-36A3-80EA4AC373DE}"/>
              </a:ext>
            </a:extLst>
          </p:cNvPr>
          <p:cNvGrpSpPr/>
          <p:nvPr/>
        </p:nvGrpSpPr>
        <p:grpSpPr>
          <a:xfrm>
            <a:off x="0" y="274638"/>
            <a:ext cx="1068706" cy="773112"/>
            <a:chOff x="0" y="274638"/>
            <a:chExt cx="1068706" cy="773112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F403CFE-6FC6-2C33-56D2-C1D7DFF0F7E5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885826" y="397669"/>
              <a:ext cx="182880" cy="525462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188FD99-019E-9F81-78C0-57C288795713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995680" y="346075"/>
              <a:ext cx="73025" cy="62865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GB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4678174-991B-FAC1-B83C-B5A89D58F9DE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274638"/>
              <a:ext cx="920750" cy="77311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GB"/>
            </a:p>
          </p:txBody>
        </p:sp>
        <p:pic>
          <p:nvPicPr>
            <p:cNvPr id="42" name="Picture 7" descr="EFSPI logo">
              <a:extLst>
                <a:ext uri="{FF2B5EF4-FFF2-40B4-BE49-F238E27FC236}">
                  <a16:creationId xmlns:a16="http://schemas.microsoft.com/office/drawing/2014/main" id="{BBDA2243-33B5-2FFC-9648-23D655D745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1" t="6030" r="85114" b="6345"/>
            <a:stretch>
              <a:fillRect/>
            </a:stretch>
          </p:blipFill>
          <p:spPr bwMode="auto">
            <a:xfrm>
              <a:off x="136525" y="303213"/>
              <a:ext cx="749300" cy="715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34" name="Rectangle 2">
            <a:extLst>
              <a:ext uri="{FF2B5EF4-FFF2-40B4-BE49-F238E27FC236}">
                <a16:creationId xmlns:a16="http://schemas.microsoft.com/office/drawing/2014/main" id="{53D78DC5-9A1E-69F1-2FEB-26F4E818B0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8449" y="411480"/>
            <a:ext cx="7798036" cy="492443"/>
          </a:xfrm>
        </p:spPr>
        <p:txBody>
          <a:bodyPr/>
          <a:lstStyle/>
          <a:p>
            <a:r>
              <a:rPr lang="en-GB" altLang="en-US">
                <a:solidFill>
                  <a:schemeClr val="bg1"/>
                </a:solidFill>
              </a:rPr>
              <a:t>EFSPI Objectives</a:t>
            </a:r>
            <a:endParaRPr lang="nl-NL" altLang="en-US">
              <a:solidFill>
                <a:schemeClr val="bg1"/>
              </a:solidFill>
            </a:endParaRPr>
          </a:p>
        </p:txBody>
      </p:sp>
      <p:sp>
        <p:nvSpPr>
          <p:cNvPr id="18438" name="AutoShape 6" descr="Microsoft Office Excel Worksheet">
            <a:extLst>
              <a:ext uri="{FF2B5EF4-FFF2-40B4-BE49-F238E27FC236}">
                <a16:creationId xmlns:a16="http://schemas.microsoft.com/office/drawing/2014/main" id="{48FB1FB1-F167-8C67-74C3-3CCA470D5F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51000" y="5953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8439" name="AutoShape 7" descr="Microsoft Office Excel Worksheet">
            <a:extLst>
              <a:ext uri="{FF2B5EF4-FFF2-40B4-BE49-F238E27FC236}">
                <a16:creationId xmlns:a16="http://schemas.microsoft.com/office/drawing/2014/main" id="{E7D79AA8-82C6-7DC5-38C4-1078E7C08C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1FD4A4A-C0D4-6052-1690-7750700158C4}"/>
              </a:ext>
            </a:extLst>
          </p:cNvPr>
          <p:cNvCxnSpPr>
            <a:cxnSpLocks/>
          </p:cNvCxnSpPr>
          <p:nvPr/>
        </p:nvCxnSpPr>
        <p:spPr bwMode="auto">
          <a:xfrm flipH="1">
            <a:off x="9268343" y="747713"/>
            <a:ext cx="180693" cy="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5" name="Arrow: Bent 44">
            <a:extLst>
              <a:ext uri="{FF2B5EF4-FFF2-40B4-BE49-F238E27FC236}">
                <a16:creationId xmlns:a16="http://schemas.microsoft.com/office/drawing/2014/main" id="{AB31E242-C533-A6D8-3E52-2D2D05CB8EF9}"/>
              </a:ext>
            </a:extLst>
          </p:cNvPr>
          <p:cNvSpPr/>
          <p:nvPr/>
        </p:nvSpPr>
        <p:spPr bwMode="auto">
          <a:xfrm flipH="1" flipV="1">
            <a:off x="4615470" y="4557711"/>
            <a:ext cx="7097103" cy="1729551"/>
          </a:xfrm>
          <a:prstGeom prst="bentArrow">
            <a:avLst>
              <a:gd name="adj1" fmla="val 25000"/>
              <a:gd name="adj2" fmla="val 0"/>
              <a:gd name="adj3" fmla="val 0"/>
              <a:gd name="adj4" fmla="val 0"/>
            </a:avLst>
          </a:prstGeom>
          <a:solidFill>
            <a:srgbClr val="003366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GB" sz="1050" err="1">
              <a:solidFill>
                <a:schemeClr val="bg1"/>
              </a:solidFill>
              <a:latin typeface="BISans" panose="02000503040000020004" pitchFamily="2" charset="0"/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DAB7EF14-5282-1397-11E0-BABE9D93014C}"/>
              </a:ext>
            </a:extLst>
          </p:cNvPr>
          <p:cNvSpPr/>
          <p:nvPr/>
        </p:nvSpPr>
        <p:spPr>
          <a:xfrm>
            <a:off x="6710564" y="755335"/>
            <a:ext cx="2738472" cy="2489279"/>
          </a:xfrm>
          <a:custGeom>
            <a:avLst/>
            <a:gdLst>
              <a:gd name="connsiteX0" fmla="*/ 0 w 5348742"/>
              <a:gd name="connsiteY0" fmla="*/ 0 h 2209800"/>
              <a:gd name="connsiteX1" fmla="*/ 5348742 w 5348742"/>
              <a:gd name="connsiteY1" fmla="*/ 0 h 2209800"/>
              <a:gd name="connsiteX2" fmla="*/ 5257355 w 5348742"/>
              <a:gd name="connsiteY2" fmla="*/ 163493 h 2209800"/>
              <a:gd name="connsiteX3" fmla="*/ 1622488 w 5348742"/>
              <a:gd name="connsiteY3" fmla="*/ 2209800 h 2209800"/>
              <a:gd name="connsiteX4" fmla="*/ 64054 w 5348742"/>
              <a:gd name="connsiteY4" fmla="*/ 1914993 h 2209800"/>
              <a:gd name="connsiteX5" fmla="*/ 0 w 5348742"/>
              <a:gd name="connsiteY5" fmla="*/ 1886976 h 2209800"/>
              <a:gd name="connsiteX0" fmla="*/ 0 w 5348742"/>
              <a:gd name="connsiteY0" fmla="*/ 0 h 2209800"/>
              <a:gd name="connsiteX1" fmla="*/ 5348742 w 5348742"/>
              <a:gd name="connsiteY1" fmla="*/ 0 h 2209800"/>
              <a:gd name="connsiteX2" fmla="*/ 5257355 w 5348742"/>
              <a:gd name="connsiteY2" fmla="*/ 163493 h 2209800"/>
              <a:gd name="connsiteX3" fmla="*/ 1622488 w 5348742"/>
              <a:gd name="connsiteY3" fmla="*/ 2209800 h 2209800"/>
              <a:gd name="connsiteX4" fmla="*/ 64054 w 5348742"/>
              <a:gd name="connsiteY4" fmla="*/ 1914993 h 2209800"/>
              <a:gd name="connsiteX5" fmla="*/ 0 w 5348742"/>
              <a:gd name="connsiteY5" fmla="*/ 1886976 h 2209800"/>
              <a:gd name="connsiteX6" fmla="*/ 48809 w 5348742"/>
              <a:gd name="connsiteY6" fmla="*/ 48805 h 2209800"/>
              <a:gd name="connsiteX0" fmla="*/ 0 w 5348742"/>
              <a:gd name="connsiteY0" fmla="*/ 0 h 2209800"/>
              <a:gd name="connsiteX1" fmla="*/ 5348742 w 5348742"/>
              <a:gd name="connsiteY1" fmla="*/ 0 h 2209800"/>
              <a:gd name="connsiteX2" fmla="*/ 5257355 w 5348742"/>
              <a:gd name="connsiteY2" fmla="*/ 163493 h 2209800"/>
              <a:gd name="connsiteX3" fmla="*/ 1622488 w 5348742"/>
              <a:gd name="connsiteY3" fmla="*/ 2209800 h 2209800"/>
              <a:gd name="connsiteX4" fmla="*/ 64054 w 5348742"/>
              <a:gd name="connsiteY4" fmla="*/ 1914993 h 2209800"/>
              <a:gd name="connsiteX5" fmla="*/ 0 w 5348742"/>
              <a:gd name="connsiteY5" fmla="*/ 1886976 h 2209800"/>
              <a:gd name="connsiteX0" fmla="*/ 5348742 w 5348742"/>
              <a:gd name="connsiteY0" fmla="*/ 0 h 2209800"/>
              <a:gd name="connsiteX1" fmla="*/ 5257355 w 5348742"/>
              <a:gd name="connsiteY1" fmla="*/ 163493 h 2209800"/>
              <a:gd name="connsiteX2" fmla="*/ 1622488 w 5348742"/>
              <a:gd name="connsiteY2" fmla="*/ 2209800 h 2209800"/>
              <a:gd name="connsiteX3" fmla="*/ 64054 w 5348742"/>
              <a:gd name="connsiteY3" fmla="*/ 1914993 h 2209800"/>
              <a:gd name="connsiteX4" fmla="*/ 0 w 5348742"/>
              <a:gd name="connsiteY4" fmla="*/ 1886976 h 2209800"/>
              <a:gd name="connsiteX0" fmla="*/ 5257355 w 5257355"/>
              <a:gd name="connsiteY0" fmla="*/ 0 h 2046307"/>
              <a:gd name="connsiteX1" fmla="*/ 1622488 w 5257355"/>
              <a:gd name="connsiteY1" fmla="*/ 2046307 h 2046307"/>
              <a:gd name="connsiteX2" fmla="*/ 64054 w 5257355"/>
              <a:gd name="connsiteY2" fmla="*/ 1751500 h 2046307"/>
              <a:gd name="connsiteX3" fmla="*/ 0 w 5257355"/>
              <a:gd name="connsiteY3" fmla="*/ 1723483 h 2046307"/>
              <a:gd name="connsiteX0" fmla="*/ 5257355 w 5412876"/>
              <a:gd name="connsiteY0" fmla="*/ 0 h 2046307"/>
              <a:gd name="connsiteX1" fmla="*/ 5104650 w 5412876"/>
              <a:gd name="connsiteY1" fmla="*/ 235593 h 2046307"/>
              <a:gd name="connsiteX2" fmla="*/ 1622488 w 5412876"/>
              <a:gd name="connsiteY2" fmla="*/ 2046307 h 2046307"/>
              <a:gd name="connsiteX3" fmla="*/ 64054 w 5412876"/>
              <a:gd name="connsiteY3" fmla="*/ 1751500 h 2046307"/>
              <a:gd name="connsiteX4" fmla="*/ 0 w 5412876"/>
              <a:gd name="connsiteY4" fmla="*/ 1723483 h 2046307"/>
              <a:gd name="connsiteX0" fmla="*/ 5104650 w 5104650"/>
              <a:gd name="connsiteY0" fmla="*/ 0 h 1810714"/>
              <a:gd name="connsiteX1" fmla="*/ 1622488 w 5104650"/>
              <a:gd name="connsiteY1" fmla="*/ 1810714 h 1810714"/>
              <a:gd name="connsiteX2" fmla="*/ 64054 w 5104650"/>
              <a:gd name="connsiteY2" fmla="*/ 1515907 h 1810714"/>
              <a:gd name="connsiteX3" fmla="*/ 0 w 5104650"/>
              <a:gd name="connsiteY3" fmla="*/ 1487890 h 1810714"/>
              <a:gd name="connsiteX0" fmla="*/ 5104650 w 5104650"/>
              <a:gd name="connsiteY0" fmla="*/ 0 h 1810714"/>
              <a:gd name="connsiteX1" fmla="*/ 1622488 w 5104650"/>
              <a:gd name="connsiteY1" fmla="*/ 1810714 h 1810714"/>
              <a:gd name="connsiteX2" fmla="*/ 64054 w 5104650"/>
              <a:gd name="connsiteY2" fmla="*/ 1515907 h 1810714"/>
              <a:gd name="connsiteX3" fmla="*/ 0 w 5104650"/>
              <a:gd name="connsiteY3" fmla="*/ 1487890 h 1810714"/>
              <a:gd name="connsiteX0" fmla="*/ 5104650 w 5104650"/>
              <a:gd name="connsiteY0" fmla="*/ 0 h 1810714"/>
              <a:gd name="connsiteX1" fmla="*/ 1622488 w 5104650"/>
              <a:gd name="connsiteY1" fmla="*/ 1810714 h 1810714"/>
              <a:gd name="connsiteX2" fmla="*/ 64054 w 5104650"/>
              <a:gd name="connsiteY2" fmla="*/ 1515907 h 1810714"/>
              <a:gd name="connsiteX3" fmla="*/ 0 w 5104650"/>
              <a:gd name="connsiteY3" fmla="*/ 1487890 h 1810714"/>
              <a:gd name="connsiteX0" fmla="*/ 5104650 w 5104650"/>
              <a:gd name="connsiteY0" fmla="*/ 0 h 1810714"/>
              <a:gd name="connsiteX1" fmla="*/ 1622488 w 5104650"/>
              <a:gd name="connsiteY1" fmla="*/ 1810714 h 1810714"/>
              <a:gd name="connsiteX2" fmla="*/ 64054 w 5104650"/>
              <a:gd name="connsiteY2" fmla="*/ 1515907 h 1810714"/>
              <a:gd name="connsiteX3" fmla="*/ 0 w 5104650"/>
              <a:gd name="connsiteY3" fmla="*/ 1487890 h 1810714"/>
              <a:gd name="connsiteX0" fmla="*/ 5121921 w 5121921"/>
              <a:gd name="connsiteY0" fmla="*/ 0 h 1884468"/>
              <a:gd name="connsiteX1" fmla="*/ 1639759 w 5121921"/>
              <a:gd name="connsiteY1" fmla="*/ 1810714 h 1884468"/>
              <a:gd name="connsiteX2" fmla="*/ 122771 w 5121921"/>
              <a:gd name="connsiteY2" fmla="*/ 1531524 h 1884468"/>
              <a:gd name="connsiteX3" fmla="*/ 81325 w 5121921"/>
              <a:gd name="connsiteY3" fmla="*/ 1515907 h 1884468"/>
              <a:gd name="connsiteX4" fmla="*/ 17271 w 5121921"/>
              <a:gd name="connsiteY4" fmla="*/ 1487890 h 1884468"/>
              <a:gd name="connsiteX0" fmla="*/ 5121921 w 5121921"/>
              <a:gd name="connsiteY0" fmla="*/ 0 h 1884468"/>
              <a:gd name="connsiteX1" fmla="*/ 1639759 w 5121921"/>
              <a:gd name="connsiteY1" fmla="*/ 1810714 h 1884468"/>
              <a:gd name="connsiteX2" fmla="*/ 122771 w 5121921"/>
              <a:gd name="connsiteY2" fmla="*/ 1531524 h 1884468"/>
              <a:gd name="connsiteX3" fmla="*/ 81325 w 5121921"/>
              <a:gd name="connsiteY3" fmla="*/ 1515907 h 1884468"/>
              <a:gd name="connsiteX0" fmla="*/ 4999150 w 4999150"/>
              <a:gd name="connsiteY0" fmla="*/ 0 h 1884468"/>
              <a:gd name="connsiteX1" fmla="*/ 1516988 w 4999150"/>
              <a:gd name="connsiteY1" fmla="*/ 1810714 h 1884468"/>
              <a:gd name="connsiteX2" fmla="*/ 0 w 4999150"/>
              <a:gd name="connsiteY2" fmla="*/ 1531524 h 1884468"/>
              <a:gd name="connsiteX0" fmla="*/ 4999150 w 4999150"/>
              <a:gd name="connsiteY0" fmla="*/ 0 h 1882854"/>
              <a:gd name="connsiteX1" fmla="*/ 1516988 w 4999150"/>
              <a:gd name="connsiteY1" fmla="*/ 1810714 h 1882854"/>
              <a:gd name="connsiteX2" fmla="*/ 0 w 4999150"/>
              <a:gd name="connsiteY2" fmla="*/ 1531524 h 1882854"/>
              <a:gd name="connsiteX0" fmla="*/ 4999150 w 4999150"/>
              <a:gd name="connsiteY0" fmla="*/ 0 h 1810944"/>
              <a:gd name="connsiteX1" fmla="*/ 1516988 w 4999150"/>
              <a:gd name="connsiteY1" fmla="*/ 1810714 h 1810944"/>
              <a:gd name="connsiteX2" fmla="*/ 0 w 4999150"/>
              <a:gd name="connsiteY2" fmla="*/ 1531524 h 1810944"/>
              <a:gd name="connsiteX0" fmla="*/ 4999150 w 4999150"/>
              <a:gd name="connsiteY0" fmla="*/ 0 h 1810944"/>
              <a:gd name="connsiteX1" fmla="*/ 1516988 w 4999150"/>
              <a:gd name="connsiteY1" fmla="*/ 1810714 h 1810944"/>
              <a:gd name="connsiteX2" fmla="*/ 0 w 4999150"/>
              <a:gd name="connsiteY2" fmla="*/ 1531524 h 1810944"/>
              <a:gd name="connsiteX0" fmla="*/ 4999150 w 4999150"/>
              <a:gd name="connsiteY0" fmla="*/ 0 h 1810847"/>
              <a:gd name="connsiteX1" fmla="*/ 1516988 w 4999150"/>
              <a:gd name="connsiteY1" fmla="*/ 1810714 h 1810847"/>
              <a:gd name="connsiteX2" fmla="*/ 0 w 4999150"/>
              <a:gd name="connsiteY2" fmla="*/ 1531524 h 1810847"/>
              <a:gd name="connsiteX0" fmla="*/ 4999150 w 4999150"/>
              <a:gd name="connsiteY0" fmla="*/ 0 h 1810847"/>
              <a:gd name="connsiteX1" fmla="*/ 3481483 w 4999150"/>
              <a:gd name="connsiteY1" fmla="*/ 1342149 h 1810847"/>
              <a:gd name="connsiteX2" fmla="*/ 1516988 w 4999150"/>
              <a:gd name="connsiteY2" fmla="*/ 1810714 h 1810847"/>
              <a:gd name="connsiteX3" fmla="*/ 0 w 4999150"/>
              <a:gd name="connsiteY3" fmla="*/ 1531524 h 1810847"/>
              <a:gd name="connsiteX0" fmla="*/ 3482162 w 3482162"/>
              <a:gd name="connsiteY0" fmla="*/ 0 h 1810714"/>
              <a:gd name="connsiteX1" fmla="*/ 1964495 w 3482162"/>
              <a:gd name="connsiteY1" fmla="*/ 1342149 h 1810714"/>
              <a:gd name="connsiteX2" fmla="*/ 0 w 3482162"/>
              <a:gd name="connsiteY2" fmla="*/ 1810714 h 1810714"/>
              <a:gd name="connsiteX0" fmla="*/ 1517667 w 1517667"/>
              <a:gd name="connsiteY0" fmla="*/ 0 h 1342149"/>
              <a:gd name="connsiteX1" fmla="*/ 0 w 1517667"/>
              <a:gd name="connsiteY1" fmla="*/ 1342149 h 1342149"/>
              <a:gd name="connsiteX0" fmla="*/ 1517667 w 1517667"/>
              <a:gd name="connsiteY0" fmla="*/ 0 h 1342149"/>
              <a:gd name="connsiteX1" fmla="*/ 0 w 1517667"/>
              <a:gd name="connsiteY1" fmla="*/ 1342149 h 1342149"/>
              <a:gd name="connsiteX0" fmla="*/ 1517667 w 1517667"/>
              <a:gd name="connsiteY0" fmla="*/ 0 h 1342149"/>
              <a:gd name="connsiteX1" fmla="*/ 0 w 1517667"/>
              <a:gd name="connsiteY1" fmla="*/ 1342149 h 1342149"/>
              <a:gd name="connsiteX0" fmla="*/ 1517667 w 1517667"/>
              <a:gd name="connsiteY0" fmla="*/ 0 h 1342149"/>
              <a:gd name="connsiteX1" fmla="*/ 0 w 1517667"/>
              <a:gd name="connsiteY1" fmla="*/ 1342149 h 1342149"/>
              <a:gd name="connsiteX0" fmla="*/ 1517667 w 1517667"/>
              <a:gd name="connsiteY0" fmla="*/ 0 h 1342149"/>
              <a:gd name="connsiteX1" fmla="*/ 0 w 1517667"/>
              <a:gd name="connsiteY1" fmla="*/ 1342149 h 1342149"/>
              <a:gd name="connsiteX0" fmla="*/ 1517667 w 1517667"/>
              <a:gd name="connsiteY0" fmla="*/ 0 h 1342149"/>
              <a:gd name="connsiteX1" fmla="*/ 0 w 1517667"/>
              <a:gd name="connsiteY1" fmla="*/ 1342149 h 1342149"/>
              <a:gd name="connsiteX0" fmla="*/ 1517667 w 1517667"/>
              <a:gd name="connsiteY0" fmla="*/ 0 h 1342149"/>
              <a:gd name="connsiteX1" fmla="*/ 0 w 1517667"/>
              <a:gd name="connsiteY1" fmla="*/ 1342149 h 1342149"/>
              <a:gd name="connsiteX0" fmla="*/ 1517667 w 1517667"/>
              <a:gd name="connsiteY0" fmla="*/ 0 h 1342149"/>
              <a:gd name="connsiteX1" fmla="*/ 0 w 1517667"/>
              <a:gd name="connsiteY1" fmla="*/ 1342149 h 1342149"/>
              <a:gd name="connsiteX0" fmla="*/ 1517667 w 1517667"/>
              <a:gd name="connsiteY0" fmla="*/ 0 h 1342149"/>
              <a:gd name="connsiteX1" fmla="*/ 0 w 1517667"/>
              <a:gd name="connsiteY1" fmla="*/ 1342149 h 1342149"/>
              <a:gd name="connsiteX0" fmla="*/ 1524023 w 1524023"/>
              <a:gd name="connsiteY0" fmla="*/ 0 h 1337065"/>
              <a:gd name="connsiteX1" fmla="*/ 0 w 1524023"/>
              <a:gd name="connsiteY1" fmla="*/ 1337065 h 1337065"/>
              <a:gd name="connsiteX0" fmla="*/ 1524023 w 1524023"/>
              <a:gd name="connsiteY0" fmla="*/ 0 h 1337065"/>
              <a:gd name="connsiteX1" fmla="*/ 0 w 1524023"/>
              <a:gd name="connsiteY1" fmla="*/ 1337065 h 1337065"/>
              <a:gd name="connsiteX0" fmla="*/ 1524023 w 1524023"/>
              <a:gd name="connsiteY0" fmla="*/ 0 h 1337065"/>
              <a:gd name="connsiteX1" fmla="*/ 0 w 1524023"/>
              <a:gd name="connsiteY1" fmla="*/ 1337065 h 1337065"/>
              <a:gd name="connsiteX0" fmla="*/ 1524023 w 1524023"/>
              <a:gd name="connsiteY0" fmla="*/ 0 h 1337065"/>
              <a:gd name="connsiteX1" fmla="*/ 0 w 1524023"/>
              <a:gd name="connsiteY1" fmla="*/ 1337065 h 133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24023" h="1337065">
                <a:moveTo>
                  <a:pt x="1524023" y="0"/>
                </a:moveTo>
                <a:cubicBezTo>
                  <a:pt x="1248708" y="401290"/>
                  <a:pt x="722381" y="972237"/>
                  <a:pt x="0" y="1337065"/>
                </a:cubicBezTo>
              </a:path>
            </a:pathLst>
          </a:cu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sz="1050" err="1">
              <a:solidFill>
                <a:schemeClr val="bg1"/>
              </a:solidFill>
              <a:latin typeface="BISans" panose="02000503040000020004" pitchFamily="2" charset="0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6C6BCFAF-8909-0B3B-881C-BFE2D0C5FC3D}"/>
              </a:ext>
            </a:extLst>
          </p:cNvPr>
          <p:cNvSpPr/>
          <p:nvPr/>
        </p:nvSpPr>
        <p:spPr>
          <a:xfrm>
            <a:off x="2794002" y="3787777"/>
            <a:ext cx="2617785" cy="357834"/>
          </a:xfrm>
          <a:custGeom>
            <a:avLst/>
            <a:gdLst>
              <a:gd name="connsiteX0" fmla="*/ 0 w 5348742"/>
              <a:gd name="connsiteY0" fmla="*/ 0 h 2209800"/>
              <a:gd name="connsiteX1" fmla="*/ 5348742 w 5348742"/>
              <a:gd name="connsiteY1" fmla="*/ 0 h 2209800"/>
              <a:gd name="connsiteX2" fmla="*/ 5257355 w 5348742"/>
              <a:gd name="connsiteY2" fmla="*/ 163493 h 2209800"/>
              <a:gd name="connsiteX3" fmla="*/ 1622488 w 5348742"/>
              <a:gd name="connsiteY3" fmla="*/ 2209800 h 2209800"/>
              <a:gd name="connsiteX4" fmla="*/ 64054 w 5348742"/>
              <a:gd name="connsiteY4" fmla="*/ 1914993 h 2209800"/>
              <a:gd name="connsiteX5" fmla="*/ 0 w 5348742"/>
              <a:gd name="connsiteY5" fmla="*/ 1886976 h 2209800"/>
              <a:gd name="connsiteX0" fmla="*/ 0 w 5348742"/>
              <a:gd name="connsiteY0" fmla="*/ 0 h 2209800"/>
              <a:gd name="connsiteX1" fmla="*/ 5348742 w 5348742"/>
              <a:gd name="connsiteY1" fmla="*/ 0 h 2209800"/>
              <a:gd name="connsiteX2" fmla="*/ 5257355 w 5348742"/>
              <a:gd name="connsiteY2" fmla="*/ 163493 h 2209800"/>
              <a:gd name="connsiteX3" fmla="*/ 1622488 w 5348742"/>
              <a:gd name="connsiteY3" fmla="*/ 2209800 h 2209800"/>
              <a:gd name="connsiteX4" fmla="*/ 64054 w 5348742"/>
              <a:gd name="connsiteY4" fmla="*/ 1914993 h 2209800"/>
              <a:gd name="connsiteX5" fmla="*/ 0 w 5348742"/>
              <a:gd name="connsiteY5" fmla="*/ 1886976 h 2209800"/>
              <a:gd name="connsiteX6" fmla="*/ 48809 w 5348742"/>
              <a:gd name="connsiteY6" fmla="*/ 48805 h 2209800"/>
              <a:gd name="connsiteX0" fmla="*/ 0 w 5348742"/>
              <a:gd name="connsiteY0" fmla="*/ 0 h 2209800"/>
              <a:gd name="connsiteX1" fmla="*/ 5348742 w 5348742"/>
              <a:gd name="connsiteY1" fmla="*/ 0 h 2209800"/>
              <a:gd name="connsiteX2" fmla="*/ 5257355 w 5348742"/>
              <a:gd name="connsiteY2" fmla="*/ 163493 h 2209800"/>
              <a:gd name="connsiteX3" fmla="*/ 1622488 w 5348742"/>
              <a:gd name="connsiteY3" fmla="*/ 2209800 h 2209800"/>
              <a:gd name="connsiteX4" fmla="*/ 64054 w 5348742"/>
              <a:gd name="connsiteY4" fmla="*/ 1914993 h 2209800"/>
              <a:gd name="connsiteX5" fmla="*/ 0 w 5348742"/>
              <a:gd name="connsiteY5" fmla="*/ 1886976 h 2209800"/>
              <a:gd name="connsiteX0" fmla="*/ 5348742 w 5348742"/>
              <a:gd name="connsiteY0" fmla="*/ 0 h 2209800"/>
              <a:gd name="connsiteX1" fmla="*/ 5257355 w 5348742"/>
              <a:gd name="connsiteY1" fmla="*/ 163493 h 2209800"/>
              <a:gd name="connsiteX2" fmla="*/ 1622488 w 5348742"/>
              <a:gd name="connsiteY2" fmla="*/ 2209800 h 2209800"/>
              <a:gd name="connsiteX3" fmla="*/ 64054 w 5348742"/>
              <a:gd name="connsiteY3" fmla="*/ 1914993 h 2209800"/>
              <a:gd name="connsiteX4" fmla="*/ 0 w 5348742"/>
              <a:gd name="connsiteY4" fmla="*/ 1886976 h 2209800"/>
              <a:gd name="connsiteX0" fmla="*/ 5257355 w 5257355"/>
              <a:gd name="connsiteY0" fmla="*/ 0 h 2046307"/>
              <a:gd name="connsiteX1" fmla="*/ 1622488 w 5257355"/>
              <a:gd name="connsiteY1" fmla="*/ 2046307 h 2046307"/>
              <a:gd name="connsiteX2" fmla="*/ 64054 w 5257355"/>
              <a:gd name="connsiteY2" fmla="*/ 1751500 h 2046307"/>
              <a:gd name="connsiteX3" fmla="*/ 0 w 5257355"/>
              <a:gd name="connsiteY3" fmla="*/ 1723483 h 2046307"/>
              <a:gd name="connsiteX0" fmla="*/ 5257355 w 5412876"/>
              <a:gd name="connsiteY0" fmla="*/ 0 h 2046307"/>
              <a:gd name="connsiteX1" fmla="*/ 5104650 w 5412876"/>
              <a:gd name="connsiteY1" fmla="*/ 235593 h 2046307"/>
              <a:gd name="connsiteX2" fmla="*/ 1622488 w 5412876"/>
              <a:gd name="connsiteY2" fmla="*/ 2046307 h 2046307"/>
              <a:gd name="connsiteX3" fmla="*/ 64054 w 5412876"/>
              <a:gd name="connsiteY3" fmla="*/ 1751500 h 2046307"/>
              <a:gd name="connsiteX4" fmla="*/ 0 w 5412876"/>
              <a:gd name="connsiteY4" fmla="*/ 1723483 h 2046307"/>
              <a:gd name="connsiteX0" fmla="*/ 5104650 w 5104650"/>
              <a:gd name="connsiteY0" fmla="*/ 0 h 1810714"/>
              <a:gd name="connsiteX1" fmla="*/ 1622488 w 5104650"/>
              <a:gd name="connsiteY1" fmla="*/ 1810714 h 1810714"/>
              <a:gd name="connsiteX2" fmla="*/ 64054 w 5104650"/>
              <a:gd name="connsiteY2" fmla="*/ 1515907 h 1810714"/>
              <a:gd name="connsiteX3" fmla="*/ 0 w 5104650"/>
              <a:gd name="connsiteY3" fmla="*/ 1487890 h 1810714"/>
              <a:gd name="connsiteX0" fmla="*/ 5104650 w 5104650"/>
              <a:gd name="connsiteY0" fmla="*/ 0 h 1810714"/>
              <a:gd name="connsiteX1" fmla="*/ 1622488 w 5104650"/>
              <a:gd name="connsiteY1" fmla="*/ 1810714 h 1810714"/>
              <a:gd name="connsiteX2" fmla="*/ 64054 w 5104650"/>
              <a:gd name="connsiteY2" fmla="*/ 1515907 h 1810714"/>
              <a:gd name="connsiteX3" fmla="*/ 0 w 5104650"/>
              <a:gd name="connsiteY3" fmla="*/ 1487890 h 1810714"/>
              <a:gd name="connsiteX0" fmla="*/ 5104650 w 5104650"/>
              <a:gd name="connsiteY0" fmla="*/ 0 h 1810714"/>
              <a:gd name="connsiteX1" fmla="*/ 1622488 w 5104650"/>
              <a:gd name="connsiteY1" fmla="*/ 1810714 h 1810714"/>
              <a:gd name="connsiteX2" fmla="*/ 64054 w 5104650"/>
              <a:gd name="connsiteY2" fmla="*/ 1515907 h 1810714"/>
              <a:gd name="connsiteX3" fmla="*/ 0 w 5104650"/>
              <a:gd name="connsiteY3" fmla="*/ 1487890 h 1810714"/>
              <a:gd name="connsiteX0" fmla="*/ 5104650 w 5104650"/>
              <a:gd name="connsiteY0" fmla="*/ 0 h 1810714"/>
              <a:gd name="connsiteX1" fmla="*/ 1622488 w 5104650"/>
              <a:gd name="connsiteY1" fmla="*/ 1810714 h 1810714"/>
              <a:gd name="connsiteX2" fmla="*/ 64054 w 5104650"/>
              <a:gd name="connsiteY2" fmla="*/ 1515907 h 1810714"/>
              <a:gd name="connsiteX3" fmla="*/ 0 w 5104650"/>
              <a:gd name="connsiteY3" fmla="*/ 1487890 h 1810714"/>
              <a:gd name="connsiteX0" fmla="*/ 5121921 w 5121921"/>
              <a:gd name="connsiteY0" fmla="*/ 0 h 1884468"/>
              <a:gd name="connsiteX1" fmla="*/ 1639759 w 5121921"/>
              <a:gd name="connsiteY1" fmla="*/ 1810714 h 1884468"/>
              <a:gd name="connsiteX2" fmla="*/ 122771 w 5121921"/>
              <a:gd name="connsiteY2" fmla="*/ 1531524 h 1884468"/>
              <a:gd name="connsiteX3" fmla="*/ 81325 w 5121921"/>
              <a:gd name="connsiteY3" fmla="*/ 1515907 h 1884468"/>
              <a:gd name="connsiteX4" fmla="*/ 17271 w 5121921"/>
              <a:gd name="connsiteY4" fmla="*/ 1487890 h 1884468"/>
              <a:gd name="connsiteX0" fmla="*/ 5121921 w 5121921"/>
              <a:gd name="connsiteY0" fmla="*/ 0 h 1884468"/>
              <a:gd name="connsiteX1" fmla="*/ 1639759 w 5121921"/>
              <a:gd name="connsiteY1" fmla="*/ 1810714 h 1884468"/>
              <a:gd name="connsiteX2" fmla="*/ 122771 w 5121921"/>
              <a:gd name="connsiteY2" fmla="*/ 1531524 h 1884468"/>
              <a:gd name="connsiteX3" fmla="*/ 81325 w 5121921"/>
              <a:gd name="connsiteY3" fmla="*/ 1515907 h 1884468"/>
              <a:gd name="connsiteX0" fmla="*/ 4999150 w 4999150"/>
              <a:gd name="connsiteY0" fmla="*/ 0 h 1884468"/>
              <a:gd name="connsiteX1" fmla="*/ 1516988 w 4999150"/>
              <a:gd name="connsiteY1" fmla="*/ 1810714 h 1884468"/>
              <a:gd name="connsiteX2" fmla="*/ 0 w 4999150"/>
              <a:gd name="connsiteY2" fmla="*/ 1531524 h 1884468"/>
              <a:gd name="connsiteX0" fmla="*/ 4999150 w 4999150"/>
              <a:gd name="connsiteY0" fmla="*/ 0 h 1882854"/>
              <a:gd name="connsiteX1" fmla="*/ 1516988 w 4999150"/>
              <a:gd name="connsiteY1" fmla="*/ 1810714 h 1882854"/>
              <a:gd name="connsiteX2" fmla="*/ 0 w 4999150"/>
              <a:gd name="connsiteY2" fmla="*/ 1531524 h 1882854"/>
              <a:gd name="connsiteX0" fmla="*/ 4999150 w 4999150"/>
              <a:gd name="connsiteY0" fmla="*/ 0 h 1810944"/>
              <a:gd name="connsiteX1" fmla="*/ 1516988 w 4999150"/>
              <a:gd name="connsiteY1" fmla="*/ 1810714 h 1810944"/>
              <a:gd name="connsiteX2" fmla="*/ 0 w 4999150"/>
              <a:gd name="connsiteY2" fmla="*/ 1531524 h 1810944"/>
              <a:gd name="connsiteX0" fmla="*/ 4999150 w 4999150"/>
              <a:gd name="connsiteY0" fmla="*/ 0 h 1810944"/>
              <a:gd name="connsiteX1" fmla="*/ 1516988 w 4999150"/>
              <a:gd name="connsiteY1" fmla="*/ 1810714 h 1810944"/>
              <a:gd name="connsiteX2" fmla="*/ 0 w 4999150"/>
              <a:gd name="connsiteY2" fmla="*/ 1531524 h 1810944"/>
              <a:gd name="connsiteX0" fmla="*/ 4999150 w 4999150"/>
              <a:gd name="connsiteY0" fmla="*/ 0 h 1810847"/>
              <a:gd name="connsiteX1" fmla="*/ 1516988 w 4999150"/>
              <a:gd name="connsiteY1" fmla="*/ 1810714 h 1810847"/>
              <a:gd name="connsiteX2" fmla="*/ 0 w 4999150"/>
              <a:gd name="connsiteY2" fmla="*/ 1531524 h 1810847"/>
              <a:gd name="connsiteX0" fmla="*/ 4999150 w 4999150"/>
              <a:gd name="connsiteY0" fmla="*/ 0 h 1838105"/>
              <a:gd name="connsiteX1" fmla="*/ 2780695 w 4999150"/>
              <a:gd name="connsiteY1" fmla="*/ 1622610 h 1838105"/>
              <a:gd name="connsiteX2" fmla="*/ 1516988 w 4999150"/>
              <a:gd name="connsiteY2" fmla="*/ 1810714 h 1838105"/>
              <a:gd name="connsiteX3" fmla="*/ 0 w 4999150"/>
              <a:gd name="connsiteY3" fmla="*/ 1531524 h 1838105"/>
              <a:gd name="connsiteX0" fmla="*/ 2780695 w 2780695"/>
              <a:gd name="connsiteY0" fmla="*/ 91086 h 306581"/>
              <a:gd name="connsiteX1" fmla="*/ 1516988 w 2780695"/>
              <a:gd name="connsiteY1" fmla="*/ 279190 h 306581"/>
              <a:gd name="connsiteX2" fmla="*/ 0 w 2780695"/>
              <a:gd name="connsiteY2" fmla="*/ 0 h 306581"/>
              <a:gd name="connsiteX0" fmla="*/ 2780695 w 2780695"/>
              <a:gd name="connsiteY0" fmla="*/ 91086 h 91086"/>
              <a:gd name="connsiteX1" fmla="*/ 0 w 2780695"/>
              <a:gd name="connsiteY1" fmla="*/ 0 h 91086"/>
              <a:gd name="connsiteX0" fmla="*/ 2780695 w 2780695"/>
              <a:gd name="connsiteY0" fmla="*/ 91086 h 273541"/>
              <a:gd name="connsiteX1" fmla="*/ 1209643 w 2780695"/>
              <a:gd name="connsiteY1" fmla="*/ 272412 h 273541"/>
              <a:gd name="connsiteX2" fmla="*/ 0 w 2780695"/>
              <a:gd name="connsiteY2" fmla="*/ 0 h 273541"/>
              <a:gd name="connsiteX0" fmla="*/ 2780695 w 2780695"/>
              <a:gd name="connsiteY0" fmla="*/ 91086 h 280287"/>
              <a:gd name="connsiteX1" fmla="*/ 1385899 w 2780695"/>
              <a:gd name="connsiteY1" fmla="*/ 279191 h 280287"/>
              <a:gd name="connsiteX2" fmla="*/ 0 w 2780695"/>
              <a:gd name="connsiteY2" fmla="*/ 0 h 280287"/>
              <a:gd name="connsiteX0" fmla="*/ 2780695 w 2780695"/>
              <a:gd name="connsiteY0" fmla="*/ 91086 h 271433"/>
              <a:gd name="connsiteX1" fmla="*/ 1394797 w 2780695"/>
              <a:gd name="connsiteY1" fmla="*/ 270294 h 271433"/>
              <a:gd name="connsiteX2" fmla="*/ 0 w 2780695"/>
              <a:gd name="connsiteY2" fmla="*/ 0 h 271433"/>
              <a:gd name="connsiteX0" fmla="*/ 2780695 w 2780695"/>
              <a:gd name="connsiteY0" fmla="*/ 91086 h 281553"/>
              <a:gd name="connsiteX1" fmla="*/ 1385900 w 2780695"/>
              <a:gd name="connsiteY1" fmla="*/ 280462 h 281553"/>
              <a:gd name="connsiteX2" fmla="*/ 0 w 2780695"/>
              <a:gd name="connsiteY2" fmla="*/ 0 h 281553"/>
              <a:gd name="connsiteX0" fmla="*/ 2780695 w 2780695"/>
              <a:gd name="connsiteY0" fmla="*/ 91086 h 282755"/>
              <a:gd name="connsiteX1" fmla="*/ 1385900 w 2780695"/>
              <a:gd name="connsiteY1" fmla="*/ 280462 h 282755"/>
              <a:gd name="connsiteX2" fmla="*/ 0 w 2780695"/>
              <a:gd name="connsiteY2" fmla="*/ 0 h 282755"/>
              <a:gd name="connsiteX0" fmla="*/ 1394795 w 1394795"/>
              <a:gd name="connsiteY0" fmla="*/ 0 h 191669"/>
              <a:gd name="connsiteX1" fmla="*/ 0 w 1394795"/>
              <a:gd name="connsiteY1" fmla="*/ 189376 h 191669"/>
              <a:gd name="connsiteX0" fmla="*/ 1394795 w 1394795"/>
              <a:gd name="connsiteY0" fmla="*/ 0 h 190288"/>
              <a:gd name="connsiteX1" fmla="*/ 0 w 1394795"/>
              <a:gd name="connsiteY1" fmla="*/ 189376 h 190288"/>
              <a:gd name="connsiteX0" fmla="*/ 1397337 w 1397337"/>
              <a:gd name="connsiteY0" fmla="*/ 0 h 187769"/>
              <a:gd name="connsiteX1" fmla="*/ 0 w 1397337"/>
              <a:gd name="connsiteY1" fmla="*/ 186834 h 187769"/>
              <a:gd name="connsiteX0" fmla="*/ 1397337 w 1397337"/>
              <a:gd name="connsiteY0" fmla="*/ 0 h 187845"/>
              <a:gd name="connsiteX1" fmla="*/ 0 w 1397337"/>
              <a:gd name="connsiteY1" fmla="*/ 186834 h 187845"/>
              <a:gd name="connsiteX0" fmla="*/ 1397337 w 1397337"/>
              <a:gd name="connsiteY0" fmla="*/ 0 h 188289"/>
              <a:gd name="connsiteX1" fmla="*/ 0 w 1397337"/>
              <a:gd name="connsiteY1" fmla="*/ 186834 h 188289"/>
              <a:gd name="connsiteX0" fmla="*/ 1397337 w 1397337"/>
              <a:gd name="connsiteY0" fmla="*/ 0 h 187845"/>
              <a:gd name="connsiteX1" fmla="*/ 0 w 1397337"/>
              <a:gd name="connsiteY1" fmla="*/ 186834 h 187845"/>
              <a:gd name="connsiteX0" fmla="*/ 1397337 w 1397337"/>
              <a:gd name="connsiteY0" fmla="*/ 0 h 188000"/>
              <a:gd name="connsiteX1" fmla="*/ 0 w 1397337"/>
              <a:gd name="connsiteY1" fmla="*/ 186834 h 188000"/>
              <a:gd name="connsiteX0" fmla="*/ 1397337 w 1397337"/>
              <a:gd name="connsiteY0" fmla="*/ 0 h 190507"/>
              <a:gd name="connsiteX1" fmla="*/ 0 w 1397337"/>
              <a:gd name="connsiteY1" fmla="*/ 189376 h 190507"/>
              <a:gd name="connsiteX0" fmla="*/ 1397337 w 1397337"/>
              <a:gd name="connsiteY0" fmla="*/ 0 h 191535"/>
              <a:gd name="connsiteX1" fmla="*/ 0 w 1397337"/>
              <a:gd name="connsiteY1" fmla="*/ 189376 h 191535"/>
              <a:gd name="connsiteX0" fmla="*/ 1397337 w 1397337"/>
              <a:gd name="connsiteY0" fmla="*/ 0 h 203731"/>
              <a:gd name="connsiteX1" fmla="*/ 0 w 1397337"/>
              <a:gd name="connsiteY1" fmla="*/ 189376 h 203731"/>
              <a:gd name="connsiteX0" fmla="*/ 1397337 w 1397337"/>
              <a:gd name="connsiteY0" fmla="*/ 0 h 195243"/>
              <a:gd name="connsiteX1" fmla="*/ 0 w 1397337"/>
              <a:gd name="connsiteY1" fmla="*/ 189376 h 195243"/>
              <a:gd name="connsiteX0" fmla="*/ 1397337 w 1397337"/>
              <a:gd name="connsiteY0" fmla="*/ 0 h 190992"/>
              <a:gd name="connsiteX1" fmla="*/ 0 w 1397337"/>
              <a:gd name="connsiteY1" fmla="*/ 189376 h 190992"/>
              <a:gd name="connsiteX0" fmla="*/ 1397337 w 1397337"/>
              <a:gd name="connsiteY0" fmla="*/ 0 h 191062"/>
              <a:gd name="connsiteX1" fmla="*/ 0 w 1397337"/>
              <a:gd name="connsiteY1" fmla="*/ 189376 h 191062"/>
              <a:gd name="connsiteX0" fmla="*/ 1397337 w 1397337"/>
              <a:gd name="connsiteY0" fmla="*/ 0 h 191278"/>
              <a:gd name="connsiteX1" fmla="*/ 0 w 1397337"/>
              <a:gd name="connsiteY1" fmla="*/ 189376 h 191278"/>
              <a:gd name="connsiteX0" fmla="*/ 1397337 w 1397337"/>
              <a:gd name="connsiteY0" fmla="*/ 0 h 191278"/>
              <a:gd name="connsiteX1" fmla="*/ 0 w 1397337"/>
              <a:gd name="connsiteY1" fmla="*/ 189376 h 191278"/>
              <a:gd name="connsiteX0" fmla="*/ 1397337 w 1397337"/>
              <a:gd name="connsiteY0" fmla="*/ 0 h 190992"/>
              <a:gd name="connsiteX1" fmla="*/ 0 w 1397337"/>
              <a:gd name="connsiteY1" fmla="*/ 189376 h 19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97337" h="190992">
                <a:moveTo>
                  <a:pt x="1397337" y="0"/>
                </a:moveTo>
                <a:cubicBezTo>
                  <a:pt x="988332" y="130486"/>
                  <a:pt x="442053" y="202933"/>
                  <a:pt x="0" y="189376"/>
                </a:cubicBezTo>
              </a:path>
            </a:pathLst>
          </a:cu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sz="1050" err="1">
              <a:solidFill>
                <a:schemeClr val="bg1"/>
              </a:solidFill>
              <a:latin typeface="BISans" panose="02000503040000020004" pitchFamily="2" charset="0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8CBC6343-05AD-C26E-F889-BFE31032619E}"/>
              </a:ext>
            </a:extLst>
          </p:cNvPr>
          <p:cNvSpPr>
            <a:spLocks noChangeAspect="1"/>
          </p:cNvSpPr>
          <p:nvPr/>
        </p:nvSpPr>
        <p:spPr bwMode="auto">
          <a:xfrm>
            <a:off x="5386387" y="2901948"/>
            <a:ext cx="1419225" cy="1419226"/>
          </a:xfrm>
          <a:prstGeom prst="arc">
            <a:avLst>
              <a:gd name="adj1" fmla="val 10776018"/>
              <a:gd name="adj2" fmla="val 18836490"/>
            </a:avLst>
          </a:prstGeom>
          <a:noFill/>
          <a:ln w="6350">
            <a:solidFill>
              <a:schemeClr val="bg1">
                <a:alpha val="2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sz="1050" err="1">
              <a:solidFill>
                <a:schemeClr val="bg1"/>
              </a:solidFill>
              <a:latin typeface="BISans" panose="02000503040000020004" pitchFamily="2" charset="0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3D22141E-4693-13F4-5013-2C00C20E0561}"/>
              </a:ext>
            </a:extLst>
          </p:cNvPr>
          <p:cNvSpPr>
            <a:spLocks noChangeAspect="1"/>
          </p:cNvSpPr>
          <p:nvPr/>
        </p:nvSpPr>
        <p:spPr bwMode="auto">
          <a:xfrm>
            <a:off x="1612381" y="2901948"/>
            <a:ext cx="1419225" cy="1419226"/>
          </a:xfrm>
          <a:prstGeom prst="arc">
            <a:avLst>
              <a:gd name="adj1" fmla="val 9321280"/>
              <a:gd name="adj2" fmla="val 2057492"/>
            </a:avLst>
          </a:prstGeom>
          <a:noFill/>
          <a:ln w="6350">
            <a:solidFill>
              <a:schemeClr val="bg1">
                <a:alpha val="2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GB" sz="1050" err="1">
              <a:solidFill>
                <a:schemeClr val="bg1"/>
              </a:solidFill>
              <a:latin typeface="BISans" panose="02000503040000020004" pitchFamily="2" charset="0"/>
            </a:endParaRPr>
          </a:p>
        </p:txBody>
      </p:sp>
      <p:grpSp>
        <p:nvGrpSpPr>
          <p:cNvPr id="32" name="Graphic 30">
            <a:extLst>
              <a:ext uri="{FF2B5EF4-FFF2-40B4-BE49-F238E27FC236}">
                <a16:creationId xmlns:a16="http://schemas.microsoft.com/office/drawing/2014/main" id="{2E497815-04B0-64A6-883D-BBBB305E10CC}"/>
              </a:ext>
            </a:extLst>
          </p:cNvPr>
          <p:cNvGrpSpPr>
            <a:grpSpLocks noChangeAspect="1"/>
          </p:cNvGrpSpPr>
          <p:nvPr/>
        </p:nvGrpSpPr>
        <p:grpSpPr>
          <a:xfrm>
            <a:off x="2008252" y="3269016"/>
            <a:ext cx="627482" cy="685090"/>
            <a:chOff x="3208347" y="276334"/>
            <a:chExt cx="5774870" cy="6305059"/>
          </a:xfrm>
          <a:solidFill>
            <a:schemeClr val="accent4">
              <a:lumMod val="75000"/>
              <a:lumOff val="25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DBEC36A-EFDA-4E74-E71E-A09A32DA803C}"/>
                </a:ext>
              </a:extLst>
            </p:cNvPr>
            <p:cNvSpPr/>
            <p:nvPr/>
          </p:nvSpPr>
          <p:spPr>
            <a:xfrm>
              <a:off x="7940412" y="609336"/>
              <a:ext cx="704504" cy="2094789"/>
            </a:xfrm>
            <a:custGeom>
              <a:avLst/>
              <a:gdLst>
                <a:gd name="connsiteX0" fmla="*/ 86115 w 704504"/>
                <a:gd name="connsiteY0" fmla="*/ 176590 h 2094789"/>
                <a:gd name="connsiteX1" fmla="*/ 543544 w 704504"/>
                <a:gd name="connsiteY1" fmla="*/ 994064 h 2094789"/>
                <a:gd name="connsiteX2" fmla="*/ 398143 w 704504"/>
                <a:gd name="connsiteY2" fmla="*/ 1919208 h 2094789"/>
                <a:gd name="connsiteX3" fmla="*/ 359052 w 704504"/>
                <a:gd name="connsiteY3" fmla="*/ 1991228 h 2094789"/>
                <a:gd name="connsiteX4" fmla="*/ 382358 w 704504"/>
                <a:gd name="connsiteY4" fmla="*/ 2085189 h 2094789"/>
                <a:gd name="connsiteX5" fmla="*/ 418014 w 704504"/>
                <a:gd name="connsiteY5" fmla="*/ 2094790 h 2094789"/>
                <a:gd name="connsiteX6" fmla="*/ 476964 w 704504"/>
                <a:gd name="connsiteY6" fmla="*/ 2061860 h 2094789"/>
                <a:gd name="connsiteX7" fmla="*/ 679960 w 704504"/>
                <a:gd name="connsiteY7" fmla="*/ 969381 h 2094789"/>
                <a:gd name="connsiteX8" fmla="*/ 111461 w 704504"/>
                <a:gd name="connsiteY8" fmla="*/ 14747 h 2094789"/>
                <a:gd name="connsiteX9" fmla="*/ 14752 w 704504"/>
                <a:gd name="connsiteY9" fmla="*/ 25731 h 2094789"/>
                <a:gd name="connsiteX10" fmla="*/ 25730 w 704504"/>
                <a:gd name="connsiteY10" fmla="*/ 122441 h 2094789"/>
                <a:gd name="connsiteX11" fmla="*/ 86115 w 704504"/>
                <a:gd name="connsiteY11" fmla="*/ 176596 h 2094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04504" h="2094789">
                  <a:moveTo>
                    <a:pt x="86115" y="176590"/>
                  </a:moveTo>
                  <a:cubicBezTo>
                    <a:pt x="324785" y="389874"/>
                    <a:pt x="486622" y="676538"/>
                    <a:pt x="543544" y="994064"/>
                  </a:cubicBezTo>
                  <a:cubicBezTo>
                    <a:pt x="600465" y="1310909"/>
                    <a:pt x="547658" y="1635973"/>
                    <a:pt x="398143" y="1919208"/>
                  </a:cubicBezTo>
                  <a:cubicBezTo>
                    <a:pt x="385107" y="1943205"/>
                    <a:pt x="372762" y="1967900"/>
                    <a:pt x="359052" y="1991228"/>
                  </a:cubicBezTo>
                  <a:cubicBezTo>
                    <a:pt x="339164" y="2023467"/>
                    <a:pt x="350148" y="2065969"/>
                    <a:pt x="382358" y="2085189"/>
                  </a:cubicBezTo>
                  <a:cubicBezTo>
                    <a:pt x="393342" y="2092041"/>
                    <a:pt x="405663" y="2094790"/>
                    <a:pt x="418014" y="2094790"/>
                  </a:cubicBezTo>
                  <a:cubicBezTo>
                    <a:pt x="441319" y="2094790"/>
                    <a:pt x="463933" y="2083137"/>
                    <a:pt x="476964" y="2061860"/>
                  </a:cubicBezTo>
                  <a:cubicBezTo>
                    <a:pt x="675160" y="1734745"/>
                    <a:pt x="747226" y="1346571"/>
                    <a:pt x="679960" y="969381"/>
                  </a:cubicBezTo>
                  <a:cubicBezTo>
                    <a:pt x="612752" y="592191"/>
                    <a:pt x="410470" y="253406"/>
                    <a:pt x="111461" y="14747"/>
                  </a:cubicBezTo>
                  <a:cubicBezTo>
                    <a:pt x="81966" y="-8559"/>
                    <a:pt x="38772" y="-3758"/>
                    <a:pt x="14752" y="25731"/>
                  </a:cubicBezTo>
                  <a:cubicBezTo>
                    <a:pt x="-8560" y="55221"/>
                    <a:pt x="-3759" y="98420"/>
                    <a:pt x="25730" y="122441"/>
                  </a:cubicBezTo>
                  <a:cubicBezTo>
                    <a:pt x="45647" y="139563"/>
                    <a:pt x="65535" y="158759"/>
                    <a:pt x="86115" y="176596"/>
                  </a:cubicBezTo>
                  <a:close/>
                </a:path>
              </a:pathLst>
            </a:custGeom>
            <a:grpFill/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7371164-C0D0-D3B0-59F4-7112993FA49C}"/>
                </a:ext>
              </a:extLst>
            </p:cNvPr>
            <p:cNvSpPr/>
            <p:nvPr/>
          </p:nvSpPr>
          <p:spPr>
            <a:xfrm>
              <a:off x="7546546" y="945608"/>
              <a:ext cx="594902" cy="1554126"/>
            </a:xfrm>
            <a:custGeom>
              <a:avLst/>
              <a:gdLst>
                <a:gd name="connsiteX0" fmla="*/ 30782 w 594902"/>
                <a:gd name="connsiteY0" fmla="*/ 125611 h 1554126"/>
                <a:gd name="connsiteX1" fmla="*/ 87709 w 594902"/>
                <a:gd name="connsiteY1" fmla="*/ 166753 h 1554126"/>
                <a:gd name="connsiteX2" fmla="*/ 442953 w 594902"/>
                <a:gd name="connsiteY2" fmla="*/ 746254 h 1554126"/>
                <a:gd name="connsiteX3" fmla="*/ 326379 w 594902"/>
                <a:gd name="connsiteY3" fmla="*/ 1387477 h 1554126"/>
                <a:gd name="connsiteX4" fmla="*/ 289340 w 594902"/>
                <a:gd name="connsiteY4" fmla="*/ 1446456 h 1554126"/>
                <a:gd name="connsiteX5" fmla="*/ 306485 w 594902"/>
                <a:gd name="connsiteY5" fmla="*/ 1541782 h 1554126"/>
                <a:gd name="connsiteX6" fmla="*/ 345575 w 594902"/>
                <a:gd name="connsiteY6" fmla="*/ 1554127 h 1554126"/>
                <a:gd name="connsiteX7" fmla="*/ 401811 w 594902"/>
                <a:gd name="connsiteY7" fmla="*/ 1524637 h 1554126"/>
                <a:gd name="connsiteX8" fmla="*/ 578062 w 594902"/>
                <a:gd name="connsiteY8" fmla="*/ 722251 h 1554126"/>
                <a:gd name="connsiteX9" fmla="*/ 106237 w 594902"/>
                <a:gd name="connsiteY9" fmla="*/ 11077 h 1554126"/>
                <a:gd name="connsiteX10" fmla="*/ 11602 w 594902"/>
                <a:gd name="connsiteY10" fmla="*/ 30971 h 1554126"/>
                <a:gd name="connsiteX11" fmla="*/ 30782 w 594902"/>
                <a:gd name="connsiteY11" fmla="*/ 125622 h 1554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4902" h="1554126">
                  <a:moveTo>
                    <a:pt x="30782" y="125611"/>
                  </a:moveTo>
                  <a:cubicBezTo>
                    <a:pt x="50670" y="138647"/>
                    <a:pt x="69181" y="152357"/>
                    <a:pt x="87709" y="166753"/>
                  </a:cubicBezTo>
                  <a:cubicBezTo>
                    <a:pt x="275612" y="308714"/>
                    <a:pt x="401119" y="511705"/>
                    <a:pt x="442953" y="746254"/>
                  </a:cubicBezTo>
                  <a:cubicBezTo>
                    <a:pt x="482735" y="969139"/>
                    <a:pt x="440902" y="1194076"/>
                    <a:pt x="326379" y="1387477"/>
                  </a:cubicBezTo>
                  <a:cubicBezTo>
                    <a:pt x="314726" y="1407371"/>
                    <a:pt x="302381" y="1427260"/>
                    <a:pt x="289340" y="1446456"/>
                  </a:cubicBezTo>
                  <a:cubicBezTo>
                    <a:pt x="267400" y="1477311"/>
                    <a:pt x="275635" y="1520528"/>
                    <a:pt x="306485" y="1541782"/>
                  </a:cubicBezTo>
                  <a:cubicBezTo>
                    <a:pt x="318143" y="1550023"/>
                    <a:pt x="331871" y="1554127"/>
                    <a:pt x="345575" y="1554127"/>
                  </a:cubicBezTo>
                  <a:cubicBezTo>
                    <a:pt x="367521" y="1554127"/>
                    <a:pt x="388775" y="1543840"/>
                    <a:pt x="401811" y="1524637"/>
                  </a:cubicBezTo>
                  <a:cubicBezTo>
                    <a:pt x="565717" y="1289408"/>
                    <a:pt x="628136" y="1004127"/>
                    <a:pt x="578062" y="722251"/>
                  </a:cubicBezTo>
                  <a:cubicBezTo>
                    <a:pt x="525935" y="431478"/>
                    <a:pt x="353816" y="172251"/>
                    <a:pt x="106237" y="11077"/>
                  </a:cubicBezTo>
                  <a:cubicBezTo>
                    <a:pt x="74690" y="-9503"/>
                    <a:pt x="32165" y="-576"/>
                    <a:pt x="11602" y="30971"/>
                  </a:cubicBezTo>
                  <a:cubicBezTo>
                    <a:pt x="-9675" y="62512"/>
                    <a:pt x="-765" y="105043"/>
                    <a:pt x="30782" y="125622"/>
                  </a:cubicBezTo>
                  <a:close/>
                </a:path>
              </a:pathLst>
            </a:custGeom>
            <a:grpFill/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59DEB64-70F7-90FE-ABA6-DF07FF0AFAFC}"/>
                </a:ext>
              </a:extLst>
            </p:cNvPr>
            <p:cNvSpPr/>
            <p:nvPr/>
          </p:nvSpPr>
          <p:spPr>
            <a:xfrm>
              <a:off x="3208347" y="276334"/>
              <a:ext cx="4330486" cy="4449513"/>
            </a:xfrm>
            <a:custGeom>
              <a:avLst/>
              <a:gdLst>
                <a:gd name="connsiteX0" fmla="*/ 1060682 w 4330486"/>
                <a:gd name="connsiteY0" fmla="*/ 4393278 h 4449513"/>
                <a:gd name="connsiteX1" fmla="*/ 1127901 w 4330486"/>
                <a:gd name="connsiteY1" fmla="*/ 4449513 h 4449513"/>
                <a:gd name="connsiteX2" fmla="*/ 1140246 w 4330486"/>
                <a:gd name="connsiteY2" fmla="*/ 4448153 h 4449513"/>
                <a:gd name="connsiteX3" fmla="*/ 1826046 w 4330486"/>
                <a:gd name="connsiteY3" fmla="*/ 4325395 h 4449513"/>
                <a:gd name="connsiteX4" fmla="*/ 1869937 w 4330486"/>
                <a:gd name="connsiteY4" fmla="*/ 4297266 h 4449513"/>
                <a:gd name="connsiteX5" fmla="*/ 1880921 w 4330486"/>
                <a:gd name="connsiteY5" fmla="*/ 4245831 h 4449513"/>
                <a:gd name="connsiteX6" fmla="*/ 1629215 w 4330486"/>
                <a:gd name="connsiteY6" fmla="*/ 2837197 h 4449513"/>
                <a:gd name="connsiteX7" fmla="*/ 2654486 w 4330486"/>
                <a:gd name="connsiteY7" fmla="*/ 2654095 h 4449513"/>
                <a:gd name="connsiteX8" fmla="*/ 4106325 w 4330486"/>
                <a:gd name="connsiteY8" fmla="*/ 3156792 h 4449513"/>
                <a:gd name="connsiteX9" fmla="*/ 4128962 w 4330486"/>
                <a:gd name="connsiteY9" fmla="*/ 3160895 h 4449513"/>
                <a:gd name="connsiteX10" fmla="*/ 4173545 w 4330486"/>
                <a:gd name="connsiteY10" fmla="*/ 3144442 h 4449513"/>
                <a:gd name="connsiteX11" fmla="*/ 4196177 w 4330486"/>
                <a:gd name="connsiteY11" fmla="*/ 3079971 h 4449513"/>
                <a:gd name="connsiteX12" fmla="*/ 4008273 w 4330486"/>
                <a:gd name="connsiteY12" fmla="*/ 2027268 h 4449513"/>
                <a:gd name="connsiteX13" fmla="*/ 4323044 w 4330486"/>
                <a:gd name="connsiteY13" fmla="*/ 1497824 h 4449513"/>
                <a:gd name="connsiteX14" fmla="*/ 4128288 w 4330486"/>
                <a:gd name="connsiteY14" fmla="*/ 1194015 h 4449513"/>
                <a:gd name="connsiteX15" fmla="*/ 3844367 w 4330486"/>
                <a:gd name="connsiteY15" fmla="*/ 1110342 h 4449513"/>
                <a:gd name="connsiteX16" fmla="*/ 3656440 w 4330486"/>
                <a:gd name="connsiteY16" fmla="*/ 56270 h 4449513"/>
                <a:gd name="connsiteX17" fmla="*/ 3612555 w 4330486"/>
                <a:gd name="connsiteY17" fmla="*/ 4143 h 4449513"/>
                <a:gd name="connsiteX18" fmla="*/ 3545335 w 4330486"/>
                <a:gd name="connsiteY18" fmla="*/ 15796 h 4449513"/>
                <a:gd name="connsiteX19" fmla="*/ 2357529 w 4330486"/>
                <a:gd name="connsiteY19" fmla="*/ 990315 h 4449513"/>
                <a:gd name="connsiteX20" fmla="*/ 56670 w 4330486"/>
                <a:gd name="connsiteY20" fmla="*/ 1401795 h 4449513"/>
                <a:gd name="connsiteX21" fmla="*/ 1126 w 4330486"/>
                <a:gd name="connsiteY21" fmla="*/ 1481360 h 4449513"/>
                <a:gd name="connsiteX22" fmla="*/ 274755 w 4330486"/>
                <a:gd name="connsiteY22" fmla="*/ 3010008 h 4449513"/>
                <a:gd name="connsiteX23" fmla="*/ 302884 w 4330486"/>
                <a:gd name="connsiteY23" fmla="*/ 3053899 h 4449513"/>
                <a:gd name="connsiteX24" fmla="*/ 341974 w 4330486"/>
                <a:gd name="connsiteY24" fmla="*/ 3066243 h 4449513"/>
                <a:gd name="connsiteX25" fmla="*/ 354319 w 4330486"/>
                <a:gd name="connsiteY25" fmla="*/ 3064883 h 4449513"/>
                <a:gd name="connsiteX26" fmla="*/ 808999 w 4330486"/>
                <a:gd name="connsiteY26" fmla="*/ 2983959 h 4449513"/>
                <a:gd name="connsiteX27" fmla="*/ 4041169 w 4330486"/>
                <a:gd name="connsiteY27" fmla="*/ 2988759 h 4449513"/>
                <a:gd name="connsiteX28" fmla="*/ 2720317 w 4330486"/>
                <a:gd name="connsiteY28" fmla="*/ 2532005 h 4449513"/>
                <a:gd name="connsiteX29" fmla="*/ 2461091 w 4330486"/>
                <a:gd name="connsiteY29" fmla="*/ 1082224 h 4449513"/>
                <a:gd name="connsiteX30" fmla="*/ 3541912 w 4330486"/>
                <a:gd name="connsiteY30" fmla="*/ 195484 h 4449513"/>
                <a:gd name="connsiteX31" fmla="*/ 4050078 w 4330486"/>
                <a:gd name="connsiteY31" fmla="*/ 1305806 h 4449513"/>
                <a:gd name="connsiteX32" fmla="*/ 4187930 w 4330486"/>
                <a:gd name="connsiteY32" fmla="*/ 1521147 h 4449513"/>
                <a:gd name="connsiteX33" fmla="*/ 3983550 w 4330486"/>
                <a:gd name="connsiteY33" fmla="*/ 1890102 h 4449513"/>
                <a:gd name="connsiteX34" fmla="*/ 3868335 w 4330486"/>
                <a:gd name="connsiteY34" fmla="*/ 1246136 h 4449513"/>
                <a:gd name="connsiteX35" fmla="*/ 4050078 w 4330486"/>
                <a:gd name="connsiteY35" fmla="*/ 1305806 h 4449513"/>
                <a:gd name="connsiteX36" fmla="*/ 2331463 w 4330486"/>
                <a:gd name="connsiteY36" fmla="*/ 1134356 h 4449513"/>
                <a:gd name="connsiteX37" fmla="*/ 2580403 w 4330486"/>
                <a:gd name="connsiteY37" fmla="*/ 2528587 h 4449513"/>
                <a:gd name="connsiteX38" fmla="*/ 397501 w 4330486"/>
                <a:gd name="connsiteY38" fmla="*/ 2918813 h 4449513"/>
                <a:gd name="connsiteX39" fmla="*/ 148562 w 4330486"/>
                <a:gd name="connsiteY39" fmla="*/ 1524582 h 4449513"/>
                <a:gd name="connsiteX40" fmla="*/ 1183434 w 4330486"/>
                <a:gd name="connsiteY40" fmla="*/ 4302066 h 4449513"/>
                <a:gd name="connsiteX41" fmla="*/ 943404 w 4330486"/>
                <a:gd name="connsiteY41" fmla="*/ 2960642 h 4449513"/>
                <a:gd name="connsiteX42" fmla="*/ 1494096 w 4330486"/>
                <a:gd name="connsiteY42" fmla="*/ 2861881 h 4449513"/>
                <a:gd name="connsiteX43" fmla="*/ 1734126 w 4330486"/>
                <a:gd name="connsiteY43" fmla="*/ 4203305 h 4449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330486" h="4449513">
                  <a:moveTo>
                    <a:pt x="1060682" y="4393278"/>
                  </a:moveTo>
                  <a:cubicBezTo>
                    <a:pt x="1066842" y="4426208"/>
                    <a:pt x="1095663" y="4449513"/>
                    <a:pt x="1127901" y="4449513"/>
                  </a:cubicBezTo>
                  <a:cubicBezTo>
                    <a:pt x="1132010" y="4449513"/>
                    <a:pt x="1136137" y="4449513"/>
                    <a:pt x="1140246" y="4448153"/>
                  </a:cubicBezTo>
                  <a:lnTo>
                    <a:pt x="1826046" y="4325395"/>
                  </a:lnTo>
                  <a:cubicBezTo>
                    <a:pt x="1843882" y="4321955"/>
                    <a:pt x="1859644" y="4311685"/>
                    <a:pt x="1869937" y="4297266"/>
                  </a:cubicBezTo>
                  <a:cubicBezTo>
                    <a:pt x="1880230" y="4282172"/>
                    <a:pt x="1884333" y="4263667"/>
                    <a:pt x="1880921" y="4245831"/>
                  </a:cubicBezTo>
                  <a:lnTo>
                    <a:pt x="1629215" y="2837197"/>
                  </a:lnTo>
                  <a:lnTo>
                    <a:pt x="2654486" y="2654095"/>
                  </a:lnTo>
                  <a:lnTo>
                    <a:pt x="4106325" y="3156792"/>
                  </a:lnTo>
                  <a:cubicBezTo>
                    <a:pt x="4113869" y="3159535"/>
                    <a:pt x="4121413" y="3160895"/>
                    <a:pt x="4128962" y="3160895"/>
                  </a:cubicBezTo>
                  <a:cubicBezTo>
                    <a:pt x="4144741" y="3160895"/>
                    <a:pt x="4161195" y="3155403"/>
                    <a:pt x="4173545" y="3144442"/>
                  </a:cubicBezTo>
                  <a:cubicBezTo>
                    <a:pt x="4192050" y="3128662"/>
                    <a:pt x="4200977" y="3103991"/>
                    <a:pt x="4196177" y="3079971"/>
                  </a:cubicBezTo>
                  <a:lnTo>
                    <a:pt x="4008273" y="2027268"/>
                  </a:lnTo>
                  <a:cubicBezTo>
                    <a:pt x="4226357" y="1954579"/>
                    <a:pt x="4364878" y="1730310"/>
                    <a:pt x="4323044" y="1497824"/>
                  </a:cubicBezTo>
                  <a:cubicBezTo>
                    <a:pt x="4301104" y="1373700"/>
                    <a:pt x="4231827" y="1266030"/>
                    <a:pt x="4128288" y="1194015"/>
                  </a:cubicBezTo>
                  <a:cubicBezTo>
                    <a:pt x="4043923" y="1135036"/>
                    <a:pt x="3945185" y="1106930"/>
                    <a:pt x="3844367" y="1110342"/>
                  </a:cubicBezTo>
                  <a:lnTo>
                    <a:pt x="3656440" y="56270"/>
                  </a:lnTo>
                  <a:cubicBezTo>
                    <a:pt x="3652337" y="32271"/>
                    <a:pt x="3635192" y="12380"/>
                    <a:pt x="3612555" y="4143"/>
                  </a:cubicBezTo>
                  <a:cubicBezTo>
                    <a:pt x="3589918" y="-4095"/>
                    <a:pt x="3563863" y="35"/>
                    <a:pt x="3545335" y="15796"/>
                  </a:cubicBezTo>
                  <a:lnTo>
                    <a:pt x="2357529" y="990315"/>
                  </a:lnTo>
                  <a:lnTo>
                    <a:pt x="56670" y="1401795"/>
                  </a:lnTo>
                  <a:cubicBezTo>
                    <a:pt x="19633" y="1408653"/>
                    <a:pt x="-5751" y="1444326"/>
                    <a:pt x="1126" y="1481360"/>
                  </a:cubicBezTo>
                  <a:lnTo>
                    <a:pt x="274755" y="3010008"/>
                  </a:lnTo>
                  <a:cubicBezTo>
                    <a:pt x="278189" y="3027850"/>
                    <a:pt x="288459" y="3043606"/>
                    <a:pt x="302884" y="3053899"/>
                  </a:cubicBezTo>
                  <a:cubicBezTo>
                    <a:pt x="314537" y="3062140"/>
                    <a:pt x="328264" y="3066243"/>
                    <a:pt x="341974" y="3066243"/>
                  </a:cubicBezTo>
                  <a:cubicBezTo>
                    <a:pt x="346078" y="3066243"/>
                    <a:pt x="350210" y="3065552"/>
                    <a:pt x="354319" y="3064883"/>
                  </a:cubicBezTo>
                  <a:lnTo>
                    <a:pt x="808999" y="2983959"/>
                  </a:lnTo>
                  <a:close/>
                  <a:moveTo>
                    <a:pt x="4041169" y="2988759"/>
                  </a:moveTo>
                  <a:lnTo>
                    <a:pt x="2720317" y="2532005"/>
                  </a:lnTo>
                  <a:lnTo>
                    <a:pt x="2461091" y="1082224"/>
                  </a:lnTo>
                  <a:lnTo>
                    <a:pt x="3541912" y="195484"/>
                  </a:lnTo>
                  <a:close/>
                  <a:moveTo>
                    <a:pt x="4050078" y="1305806"/>
                  </a:moveTo>
                  <a:cubicBezTo>
                    <a:pt x="4123459" y="1356550"/>
                    <a:pt x="4172145" y="1433365"/>
                    <a:pt x="4187930" y="1521147"/>
                  </a:cubicBezTo>
                  <a:cubicBezTo>
                    <a:pt x="4216059" y="1679561"/>
                    <a:pt x="4127585" y="1831809"/>
                    <a:pt x="3983550" y="1890102"/>
                  </a:cubicBezTo>
                  <a:lnTo>
                    <a:pt x="3868335" y="1246136"/>
                  </a:lnTo>
                  <a:cubicBezTo>
                    <a:pt x="3933498" y="1248210"/>
                    <a:pt x="3995917" y="1268081"/>
                    <a:pt x="4050078" y="1305806"/>
                  </a:cubicBezTo>
                  <a:close/>
                  <a:moveTo>
                    <a:pt x="2331463" y="1134356"/>
                  </a:moveTo>
                  <a:lnTo>
                    <a:pt x="2580403" y="2528587"/>
                  </a:lnTo>
                  <a:lnTo>
                    <a:pt x="397501" y="2918813"/>
                  </a:lnTo>
                  <a:lnTo>
                    <a:pt x="148562" y="1524582"/>
                  </a:lnTo>
                  <a:close/>
                  <a:moveTo>
                    <a:pt x="1183434" y="4302066"/>
                  </a:moveTo>
                  <a:lnTo>
                    <a:pt x="943404" y="2960642"/>
                  </a:lnTo>
                  <a:lnTo>
                    <a:pt x="1494096" y="2861881"/>
                  </a:lnTo>
                  <a:lnTo>
                    <a:pt x="1734126" y="4203305"/>
                  </a:lnTo>
                  <a:close/>
                </a:path>
              </a:pathLst>
            </a:custGeom>
            <a:grpFill/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12A2E29-D117-557F-5A2C-2959C279870B}"/>
                </a:ext>
              </a:extLst>
            </p:cNvPr>
            <p:cNvSpPr/>
            <p:nvPr/>
          </p:nvSpPr>
          <p:spPr>
            <a:xfrm>
              <a:off x="3998846" y="3506952"/>
              <a:ext cx="4984371" cy="3074441"/>
            </a:xfrm>
            <a:custGeom>
              <a:avLst/>
              <a:gdLst>
                <a:gd name="connsiteX0" fmla="*/ 4915791 w 4984371"/>
                <a:gd name="connsiteY0" fmla="*/ 2937281 h 3074441"/>
                <a:gd name="connsiteX1" fmla="*/ 4681248 w 4984371"/>
                <a:gd name="connsiteY1" fmla="*/ 2937281 h 3074441"/>
                <a:gd name="connsiteX2" fmla="*/ 4681248 w 4984371"/>
                <a:gd name="connsiteY2" fmla="*/ 68580 h 3074441"/>
                <a:gd name="connsiteX3" fmla="*/ 4612668 w 4984371"/>
                <a:gd name="connsiteY3" fmla="*/ 0 h 3074441"/>
                <a:gd name="connsiteX4" fmla="*/ 4081870 w 4984371"/>
                <a:gd name="connsiteY4" fmla="*/ 0 h 3074441"/>
                <a:gd name="connsiteX5" fmla="*/ 4013290 w 4984371"/>
                <a:gd name="connsiteY5" fmla="*/ 68580 h 3074441"/>
                <a:gd name="connsiteX6" fmla="*/ 4013290 w 4984371"/>
                <a:gd name="connsiteY6" fmla="*/ 2937281 h 3074441"/>
                <a:gd name="connsiteX7" fmla="*/ 3749954 w 4984371"/>
                <a:gd name="connsiteY7" fmla="*/ 2937281 h 3074441"/>
                <a:gd name="connsiteX8" fmla="*/ 3749932 w 4984371"/>
                <a:gd name="connsiteY8" fmla="*/ 563728 h 3074441"/>
                <a:gd name="connsiteX9" fmla="*/ 3681352 w 4984371"/>
                <a:gd name="connsiteY9" fmla="*/ 495148 h 3074441"/>
                <a:gd name="connsiteX10" fmla="*/ 3150548 w 4984371"/>
                <a:gd name="connsiteY10" fmla="*/ 495148 h 3074441"/>
                <a:gd name="connsiteX11" fmla="*/ 3081968 w 4984371"/>
                <a:gd name="connsiteY11" fmla="*/ 563728 h 3074441"/>
                <a:gd name="connsiteX12" fmla="*/ 3081968 w 4984371"/>
                <a:gd name="connsiteY12" fmla="*/ 2937281 h 3074441"/>
                <a:gd name="connsiteX13" fmla="*/ 2818632 w 4984371"/>
                <a:gd name="connsiteY13" fmla="*/ 2937281 h 3074441"/>
                <a:gd name="connsiteX14" fmla="*/ 2818610 w 4984371"/>
                <a:gd name="connsiteY14" fmla="*/ 1059561 h 3074441"/>
                <a:gd name="connsiteX15" fmla="*/ 2750030 w 4984371"/>
                <a:gd name="connsiteY15" fmla="*/ 990981 h 3074441"/>
                <a:gd name="connsiteX16" fmla="*/ 2219226 w 4984371"/>
                <a:gd name="connsiteY16" fmla="*/ 990981 h 3074441"/>
                <a:gd name="connsiteX17" fmla="*/ 2150646 w 4984371"/>
                <a:gd name="connsiteY17" fmla="*/ 1059561 h 3074441"/>
                <a:gd name="connsiteX18" fmla="*/ 2150646 w 4984371"/>
                <a:gd name="connsiteY18" fmla="*/ 2937281 h 3074441"/>
                <a:gd name="connsiteX19" fmla="*/ 1887310 w 4984371"/>
                <a:gd name="connsiteY19" fmla="*/ 2937281 h 3074441"/>
                <a:gd name="connsiteX20" fmla="*/ 1887310 w 4984371"/>
                <a:gd name="connsiteY20" fmla="*/ 1471727 h 3074441"/>
                <a:gd name="connsiteX21" fmla="*/ 1818730 w 4984371"/>
                <a:gd name="connsiteY21" fmla="*/ 1403147 h 3074441"/>
                <a:gd name="connsiteX22" fmla="*/ 1287927 w 4984371"/>
                <a:gd name="connsiteY22" fmla="*/ 1403147 h 3074441"/>
                <a:gd name="connsiteX23" fmla="*/ 1219347 w 4984371"/>
                <a:gd name="connsiteY23" fmla="*/ 1471727 h 3074441"/>
                <a:gd name="connsiteX24" fmla="*/ 1219347 w 4984371"/>
                <a:gd name="connsiteY24" fmla="*/ 2937281 h 3074441"/>
                <a:gd name="connsiteX25" fmla="*/ 956011 w 4984371"/>
                <a:gd name="connsiteY25" fmla="*/ 2937281 h 3074441"/>
                <a:gd name="connsiteX26" fmla="*/ 955988 w 4984371"/>
                <a:gd name="connsiteY26" fmla="*/ 1884579 h 3074441"/>
                <a:gd name="connsiteX27" fmla="*/ 887408 w 4984371"/>
                <a:gd name="connsiteY27" fmla="*/ 1815999 h 3074441"/>
                <a:gd name="connsiteX28" fmla="*/ 356604 w 4984371"/>
                <a:gd name="connsiteY28" fmla="*/ 1815999 h 3074441"/>
                <a:gd name="connsiteX29" fmla="*/ 288024 w 4984371"/>
                <a:gd name="connsiteY29" fmla="*/ 1884579 h 3074441"/>
                <a:gd name="connsiteX30" fmla="*/ 288024 w 4984371"/>
                <a:gd name="connsiteY30" fmla="*/ 2937281 h 3074441"/>
                <a:gd name="connsiteX31" fmla="*/ 68580 w 4984371"/>
                <a:gd name="connsiteY31" fmla="*/ 2937281 h 3074441"/>
                <a:gd name="connsiteX32" fmla="*/ 0 w 4984371"/>
                <a:gd name="connsiteY32" fmla="*/ 3005861 h 3074441"/>
                <a:gd name="connsiteX33" fmla="*/ 68580 w 4984371"/>
                <a:gd name="connsiteY33" fmla="*/ 3074441 h 3074441"/>
                <a:gd name="connsiteX34" fmla="*/ 4915791 w 4984371"/>
                <a:gd name="connsiteY34" fmla="*/ 3074441 h 3074441"/>
                <a:gd name="connsiteX35" fmla="*/ 4984371 w 4984371"/>
                <a:gd name="connsiteY35" fmla="*/ 3005861 h 3074441"/>
                <a:gd name="connsiteX36" fmla="*/ 4915791 w 4984371"/>
                <a:gd name="connsiteY36" fmla="*/ 2937281 h 3074441"/>
                <a:gd name="connsiteX37" fmla="*/ 426545 w 4984371"/>
                <a:gd name="connsiteY37" fmla="*/ 2937281 h 3074441"/>
                <a:gd name="connsiteX38" fmla="*/ 426545 w 4984371"/>
                <a:gd name="connsiteY38" fmla="*/ 1953159 h 3074441"/>
                <a:gd name="connsiteX39" fmla="*/ 820188 w 4984371"/>
                <a:gd name="connsiteY39" fmla="*/ 1953159 h 3074441"/>
                <a:gd name="connsiteX40" fmla="*/ 820188 w 4984371"/>
                <a:gd name="connsiteY40" fmla="*/ 2937281 h 3074441"/>
                <a:gd name="connsiteX41" fmla="*/ 1357175 w 4984371"/>
                <a:gd name="connsiteY41" fmla="*/ 2937281 h 3074441"/>
                <a:gd name="connsiteX42" fmla="*/ 1357175 w 4984371"/>
                <a:gd name="connsiteY42" fmla="*/ 1540307 h 3074441"/>
                <a:gd name="connsiteX43" fmla="*/ 1750819 w 4984371"/>
                <a:gd name="connsiteY43" fmla="*/ 1540307 h 3074441"/>
                <a:gd name="connsiteX44" fmla="*/ 1750819 w 4984371"/>
                <a:gd name="connsiteY44" fmla="*/ 2937281 h 3074441"/>
                <a:gd name="connsiteX45" fmla="*/ 2288492 w 4984371"/>
                <a:gd name="connsiteY45" fmla="*/ 2937281 h 3074441"/>
                <a:gd name="connsiteX46" fmla="*/ 2288492 w 4984371"/>
                <a:gd name="connsiteY46" fmla="*/ 1128141 h 3074441"/>
                <a:gd name="connsiteX47" fmla="*/ 2682135 w 4984371"/>
                <a:gd name="connsiteY47" fmla="*/ 1128141 h 3074441"/>
                <a:gd name="connsiteX48" fmla="*/ 2682135 w 4984371"/>
                <a:gd name="connsiteY48" fmla="*/ 2937281 h 3074441"/>
                <a:gd name="connsiteX49" fmla="*/ 3219808 w 4984371"/>
                <a:gd name="connsiteY49" fmla="*/ 2937281 h 3074441"/>
                <a:gd name="connsiteX50" fmla="*/ 3219808 w 4984371"/>
                <a:gd name="connsiteY50" fmla="*/ 632308 h 3074441"/>
                <a:gd name="connsiteX51" fmla="*/ 3613452 w 4984371"/>
                <a:gd name="connsiteY51" fmla="*/ 632308 h 3074441"/>
                <a:gd name="connsiteX52" fmla="*/ 3613452 w 4984371"/>
                <a:gd name="connsiteY52" fmla="*/ 2937281 h 3074441"/>
                <a:gd name="connsiteX53" fmla="*/ 4150439 w 4984371"/>
                <a:gd name="connsiteY53" fmla="*/ 2937281 h 3074441"/>
                <a:gd name="connsiteX54" fmla="*/ 4150439 w 4984371"/>
                <a:gd name="connsiteY54" fmla="*/ 137160 h 3074441"/>
                <a:gd name="connsiteX55" fmla="*/ 4544088 w 4984371"/>
                <a:gd name="connsiteY55" fmla="*/ 137160 h 3074441"/>
                <a:gd name="connsiteX56" fmla="*/ 4544088 w 4984371"/>
                <a:gd name="connsiteY56" fmla="*/ 2937281 h 3074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4984371" h="3074441">
                  <a:moveTo>
                    <a:pt x="4915791" y="2937281"/>
                  </a:moveTo>
                  <a:lnTo>
                    <a:pt x="4681248" y="2937281"/>
                  </a:lnTo>
                  <a:lnTo>
                    <a:pt x="4681248" y="68580"/>
                  </a:lnTo>
                  <a:cubicBezTo>
                    <a:pt x="4681248" y="30850"/>
                    <a:pt x="4650387" y="0"/>
                    <a:pt x="4612668" y="0"/>
                  </a:cubicBezTo>
                  <a:lnTo>
                    <a:pt x="4081870" y="0"/>
                  </a:lnTo>
                  <a:cubicBezTo>
                    <a:pt x="4044140" y="0"/>
                    <a:pt x="4013290" y="30850"/>
                    <a:pt x="4013290" y="68580"/>
                  </a:cubicBezTo>
                  <a:lnTo>
                    <a:pt x="4013290" y="2937281"/>
                  </a:lnTo>
                  <a:lnTo>
                    <a:pt x="3749954" y="2937281"/>
                  </a:lnTo>
                  <a:lnTo>
                    <a:pt x="3749932" y="563728"/>
                  </a:lnTo>
                  <a:cubicBezTo>
                    <a:pt x="3749932" y="525997"/>
                    <a:pt x="3719082" y="495148"/>
                    <a:pt x="3681352" y="495148"/>
                  </a:cubicBezTo>
                  <a:lnTo>
                    <a:pt x="3150548" y="495148"/>
                  </a:lnTo>
                  <a:cubicBezTo>
                    <a:pt x="3112818" y="495148"/>
                    <a:pt x="3081968" y="525997"/>
                    <a:pt x="3081968" y="563728"/>
                  </a:cubicBezTo>
                  <a:lnTo>
                    <a:pt x="3081968" y="2937281"/>
                  </a:lnTo>
                  <a:lnTo>
                    <a:pt x="2818632" y="2937281"/>
                  </a:lnTo>
                  <a:lnTo>
                    <a:pt x="2818610" y="1059561"/>
                  </a:lnTo>
                  <a:cubicBezTo>
                    <a:pt x="2818610" y="1021830"/>
                    <a:pt x="2787760" y="990981"/>
                    <a:pt x="2750030" y="990981"/>
                  </a:cubicBezTo>
                  <a:lnTo>
                    <a:pt x="2219226" y="990981"/>
                  </a:lnTo>
                  <a:cubicBezTo>
                    <a:pt x="2181501" y="990981"/>
                    <a:pt x="2150646" y="1021830"/>
                    <a:pt x="2150646" y="1059561"/>
                  </a:cubicBezTo>
                  <a:lnTo>
                    <a:pt x="2150646" y="2937281"/>
                  </a:lnTo>
                  <a:lnTo>
                    <a:pt x="1887310" y="2937281"/>
                  </a:lnTo>
                  <a:lnTo>
                    <a:pt x="1887310" y="1471727"/>
                  </a:lnTo>
                  <a:cubicBezTo>
                    <a:pt x="1887310" y="1433996"/>
                    <a:pt x="1856460" y="1403147"/>
                    <a:pt x="1818730" y="1403147"/>
                  </a:cubicBezTo>
                  <a:lnTo>
                    <a:pt x="1287927" y="1403147"/>
                  </a:lnTo>
                  <a:cubicBezTo>
                    <a:pt x="1250202" y="1403147"/>
                    <a:pt x="1219347" y="1433996"/>
                    <a:pt x="1219347" y="1471727"/>
                  </a:cubicBezTo>
                  <a:lnTo>
                    <a:pt x="1219347" y="2937281"/>
                  </a:lnTo>
                  <a:lnTo>
                    <a:pt x="956011" y="2937281"/>
                  </a:lnTo>
                  <a:lnTo>
                    <a:pt x="955988" y="1884579"/>
                  </a:lnTo>
                  <a:cubicBezTo>
                    <a:pt x="955988" y="1846848"/>
                    <a:pt x="925139" y="1815999"/>
                    <a:pt x="887408" y="1815999"/>
                  </a:cubicBezTo>
                  <a:lnTo>
                    <a:pt x="356604" y="1815999"/>
                  </a:lnTo>
                  <a:cubicBezTo>
                    <a:pt x="318880" y="1815999"/>
                    <a:pt x="288024" y="1846848"/>
                    <a:pt x="288024" y="1884579"/>
                  </a:cubicBezTo>
                  <a:lnTo>
                    <a:pt x="288024" y="2937281"/>
                  </a:lnTo>
                  <a:lnTo>
                    <a:pt x="68580" y="2937281"/>
                  </a:lnTo>
                  <a:cubicBezTo>
                    <a:pt x="30855" y="2937281"/>
                    <a:pt x="0" y="2968142"/>
                    <a:pt x="0" y="3005861"/>
                  </a:cubicBezTo>
                  <a:cubicBezTo>
                    <a:pt x="0" y="3043580"/>
                    <a:pt x="30855" y="3074441"/>
                    <a:pt x="68580" y="3074441"/>
                  </a:cubicBezTo>
                  <a:lnTo>
                    <a:pt x="4915791" y="3074441"/>
                  </a:lnTo>
                  <a:cubicBezTo>
                    <a:pt x="4953568" y="3074441"/>
                    <a:pt x="4984371" y="3043580"/>
                    <a:pt x="4984371" y="3005861"/>
                  </a:cubicBezTo>
                  <a:cubicBezTo>
                    <a:pt x="4984371" y="2968142"/>
                    <a:pt x="4954254" y="2937281"/>
                    <a:pt x="4915791" y="2937281"/>
                  </a:cubicBezTo>
                  <a:close/>
                  <a:moveTo>
                    <a:pt x="426545" y="2937281"/>
                  </a:moveTo>
                  <a:lnTo>
                    <a:pt x="426545" y="1953159"/>
                  </a:lnTo>
                  <a:lnTo>
                    <a:pt x="820188" y="1953159"/>
                  </a:lnTo>
                  <a:lnTo>
                    <a:pt x="820188" y="2937281"/>
                  </a:lnTo>
                  <a:close/>
                  <a:moveTo>
                    <a:pt x="1357175" y="2937281"/>
                  </a:moveTo>
                  <a:lnTo>
                    <a:pt x="1357175" y="1540307"/>
                  </a:lnTo>
                  <a:lnTo>
                    <a:pt x="1750819" y="1540307"/>
                  </a:lnTo>
                  <a:lnTo>
                    <a:pt x="1750819" y="2937281"/>
                  </a:lnTo>
                  <a:close/>
                  <a:moveTo>
                    <a:pt x="2288492" y="2937281"/>
                  </a:moveTo>
                  <a:lnTo>
                    <a:pt x="2288492" y="1128141"/>
                  </a:lnTo>
                  <a:lnTo>
                    <a:pt x="2682135" y="1128141"/>
                  </a:lnTo>
                  <a:lnTo>
                    <a:pt x="2682135" y="2937281"/>
                  </a:lnTo>
                  <a:close/>
                  <a:moveTo>
                    <a:pt x="3219808" y="2937281"/>
                  </a:moveTo>
                  <a:lnTo>
                    <a:pt x="3219808" y="632308"/>
                  </a:lnTo>
                  <a:lnTo>
                    <a:pt x="3613452" y="632308"/>
                  </a:lnTo>
                  <a:lnTo>
                    <a:pt x="3613452" y="2937281"/>
                  </a:lnTo>
                  <a:close/>
                  <a:moveTo>
                    <a:pt x="4150439" y="2937281"/>
                  </a:moveTo>
                  <a:lnTo>
                    <a:pt x="4150439" y="137160"/>
                  </a:lnTo>
                  <a:lnTo>
                    <a:pt x="4544088" y="137160"/>
                  </a:lnTo>
                  <a:lnTo>
                    <a:pt x="4544088" y="2937281"/>
                  </a:lnTo>
                  <a:close/>
                </a:path>
              </a:pathLst>
            </a:custGeom>
            <a:grpFill/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51" name="Graphic 49">
            <a:extLst>
              <a:ext uri="{FF2B5EF4-FFF2-40B4-BE49-F238E27FC236}">
                <a16:creationId xmlns:a16="http://schemas.microsoft.com/office/drawing/2014/main" id="{275F3A78-5F0F-17D9-74EE-18A30254BE43}"/>
              </a:ext>
            </a:extLst>
          </p:cNvPr>
          <p:cNvSpPr>
            <a:spLocks noChangeAspect="1"/>
          </p:cNvSpPr>
          <p:nvPr/>
        </p:nvSpPr>
        <p:spPr>
          <a:xfrm>
            <a:off x="5759052" y="3322634"/>
            <a:ext cx="673894" cy="577854"/>
          </a:xfrm>
          <a:custGeom>
            <a:avLst/>
            <a:gdLst>
              <a:gd name="connsiteX0" fmla="*/ 1252522 w 3023212"/>
              <a:gd name="connsiteY0" fmla="*/ 0 h 2592359"/>
              <a:gd name="connsiteX1" fmla="*/ 1036581 w 3023212"/>
              <a:gd name="connsiteY1" fmla="*/ 215941 h 2592359"/>
              <a:gd name="connsiteX2" fmla="*/ 1036581 w 3023212"/>
              <a:gd name="connsiteY2" fmla="*/ 863794 h 2592359"/>
              <a:gd name="connsiteX3" fmla="*/ 215964 w 3023212"/>
              <a:gd name="connsiteY3" fmla="*/ 863794 h 2592359"/>
              <a:gd name="connsiteX4" fmla="*/ 0 w 3023212"/>
              <a:gd name="connsiteY4" fmla="*/ 1079735 h 2592359"/>
              <a:gd name="connsiteX5" fmla="*/ 0 w 3023212"/>
              <a:gd name="connsiteY5" fmla="*/ 1943500 h 2592359"/>
              <a:gd name="connsiteX6" fmla="*/ 215964 w 3023212"/>
              <a:gd name="connsiteY6" fmla="*/ 2159442 h 2592359"/>
              <a:gd name="connsiteX7" fmla="*/ 388711 w 3023212"/>
              <a:gd name="connsiteY7" fmla="*/ 2159442 h 2592359"/>
              <a:gd name="connsiteX8" fmla="*/ 388711 w 3023212"/>
              <a:gd name="connsiteY8" fmla="*/ 2548153 h 2592359"/>
              <a:gd name="connsiteX9" fmla="*/ 415235 w 3023212"/>
              <a:gd name="connsiteY9" fmla="*/ 2589004 h 2592359"/>
              <a:gd name="connsiteX10" fmla="*/ 462938 w 3023212"/>
              <a:gd name="connsiteY10" fmla="*/ 2579185 h 2592359"/>
              <a:gd name="connsiteX11" fmla="*/ 882676 w 3023212"/>
              <a:gd name="connsiteY11" fmla="*/ 2159447 h 2592359"/>
              <a:gd name="connsiteX12" fmla="*/ 1770730 w 3023212"/>
              <a:gd name="connsiteY12" fmla="*/ 2159447 h 2592359"/>
              <a:gd name="connsiteX13" fmla="*/ 1986671 w 3023212"/>
              <a:gd name="connsiteY13" fmla="*/ 1943506 h 2592359"/>
              <a:gd name="connsiteX14" fmla="*/ 1986671 w 3023212"/>
              <a:gd name="connsiteY14" fmla="*/ 1295653 h 2592359"/>
              <a:gd name="connsiteX15" fmla="*/ 2140530 w 3023212"/>
              <a:gd name="connsiteY15" fmla="*/ 1295653 h 2592359"/>
              <a:gd name="connsiteX16" fmla="*/ 2560292 w 3023212"/>
              <a:gd name="connsiteY16" fmla="*/ 1715414 h 2592359"/>
              <a:gd name="connsiteX17" fmla="*/ 2608000 w 3023212"/>
              <a:gd name="connsiteY17" fmla="*/ 1725233 h 2592359"/>
              <a:gd name="connsiteX18" fmla="*/ 2634524 w 3023212"/>
              <a:gd name="connsiteY18" fmla="*/ 1684359 h 2592359"/>
              <a:gd name="connsiteX19" fmla="*/ 2634524 w 3023212"/>
              <a:gd name="connsiteY19" fmla="*/ 1295648 h 2592359"/>
              <a:gd name="connsiteX20" fmla="*/ 2807271 w 3023212"/>
              <a:gd name="connsiteY20" fmla="*/ 1295648 h 2592359"/>
              <a:gd name="connsiteX21" fmla="*/ 3023212 w 3023212"/>
              <a:gd name="connsiteY21" fmla="*/ 1079707 h 2592359"/>
              <a:gd name="connsiteX22" fmla="*/ 3023212 w 3023212"/>
              <a:gd name="connsiteY22" fmla="*/ 215941 h 2592359"/>
              <a:gd name="connsiteX23" fmla="*/ 2807271 w 3023212"/>
              <a:gd name="connsiteY23" fmla="*/ 0 h 2592359"/>
              <a:gd name="connsiteX24" fmla="*/ 1252522 w 3023212"/>
              <a:gd name="connsiteY24" fmla="*/ 86371 h 2592359"/>
              <a:gd name="connsiteX25" fmla="*/ 2807288 w 3023212"/>
              <a:gd name="connsiteY25" fmla="*/ 86371 h 2592359"/>
              <a:gd name="connsiteX26" fmla="*/ 2936859 w 3023212"/>
              <a:gd name="connsiteY26" fmla="*/ 215941 h 2592359"/>
              <a:gd name="connsiteX27" fmla="*/ 2936859 w 3023212"/>
              <a:gd name="connsiteY27" fmla="*/ 1079707 h 2592359"/>
              <a:gd name="connsiteX28" fmla="*/ 2807288 w 3023212"/>
              <a:gd name="connsiteY28" fmla="*/ 1209277 h 2592359"/>
              <a:gd name="connsiteX29" fmla="*/ 2591347 w 3023212"/>
              <a:gd name="connsiteY29" fmla="*/ 1209277 h 2592359"/>
              <a:gd name="connsiteX30" fmla="*/ 2548170 w 3023212"/>
              <a:gd name="connsiteY30" fmla="*/ 1252476 h 2592359"/>
              <a:gd name="connsiteX31" fmla="*/ 2548170 w 3023212"/>
              <a:gd name="connsiteY31" fmla="*/ 1579077 h 2592359"/>
              <a:gd name="connsiteX32" fmla="*/ 2190491 w 3023212"/>
              <a:gd name="connsiteY32" fmla="*/ 1221421 h 2592359"/>
              <a:gd name="connsiteX33" fmla="*/ 2159464 w 3023212"/>
              <a:gd name="connsiteY33" fmla="*/ 1209277 h 2592359"/>
              <a:gd name="connsiteX34" fmla="*/ 1252494 w 3023212"/>
              <a:gd name="connsiteY34" fmla="*/ 1209277 h 2592359"/>
              <a:gd name="connsiteX35" fmla="*/ 1122923 w 3023212"/>
              <a:gd name="connsiteY35" fmla="*/ 1079707 h 2592359"/>
              <a:gd name="connsiteX36" fmla="*/ 1122923 w 3023212"/>
              <a:gd name="connsiteY36" fmla="*/ 215941 h 2592359"/>
              <a:gd name="connsiteX37" fmla="*/ 1252494 w 3023212"/>
              <a:gd name="connsiteY37" fmla="*/ 86371 h 2592359"/>
              <a:gd name="connsiteX38" fmla="*/ 1417166 w 3023212"/>
              <a:gd name="connsiteY38" fmla="*/ 302312 h 2592359"/>
              <a:gd name="connsiteX39" fmla="*/ 1378029 w 3023212"/>
              <a:gd name="connsiteY39" fmla="*/ 349552 h 2592359"/>
              <a:gd name="connsiteX40" fmla="*/ 1425270 w 3023212"/>
              <a:gd name="connsiteY40" fmla="*/ 388683 h 2592359"/>
              <a:gd name="connsiteX41" fmla="*/ 2634564 w 3023212"/>
              <a:gd name="connsiteY41" fmla="*/ 388683 h 2592359"/>
              <a:gd name="connsiteX42" fmla="*/ 2665505 w 3023212"/>
              <a:gd name="connsiteY42" fmla="*/ 376247 h 2592359"/>
              <a:gd name="connsiteX43" fmla="*/ 2678363 w 3023212"/>
              <a:gd name="connsiteY43" fmla="*/ 345512 h 2592359"/>
              <a:gd name="connsiteX44" fmla="*/ 2665505 w 3023212"/>
              <a:gd name="connsiteY44" fmla="*/ 314748 h 2592359"/>
              <a:gd name="connsiteX45" fmla="*/ 2634564 w 3023212"/>
              <a:gd name="connsiteY45" fmla="*/ 302312 h 2592359"/>
              <a:gd name="connsiteX46" fmla="*/ 1425270 w 3023212"/>
              <a:gd name="connsiteY46" fmla="*/ 302312 h 2592359"/>
              <a:gd name="connsiteX47" fmla="*/ 1417166 w 3023212"/>
              <a:gd name="connsiteY47" fmla="*/ 302312 h 2592359"/>
              <a:gd name="connsiteX48" fmla="*/ 1417166 w 3023212"/>
              <a:gd name="connsiteY48" fmla="*/ 604624 h 2592359"/>
              <a:gd name="connsiteX49" fmla="*/ 1378029 w 3023212"/>
              <a:gd name="connsiteY49" fmla="*/ 651864 h 2592359"/>
              <a:gd name="connsiteX50" fmla="*/ 1425270 w 3023212"/>
              <a:gd name="connsiteY50" fmla="*/ 691018 h 2592359"/>
              <a:gd name="connsiteX51" fmla="*/ 2634564 w 3023212"/>
              <a:gd name="connsiteY51" fmla="*/ 691018 h 2592359"/>
              <a:gd name="connsiteX52" fmla="*/ 2665505 w 3023212"/>
              <a:gd name="connsiteY52" fmla="*/ 678582 h 2592359"/>
              <a:gd name="connsiteX53" fmla="*/ 2678363 w 3023212"/>
              <a:gd name="connsiteY53" fmla="*/ 647824 h 2592359"/>
              <a:gd name="connsiteX54" fmla="*/ 2665505 w 3023212"/>
              <a:gd name="connsiteY54" fmla="*/ 617060 h 2592359"/>
              <a:gd name="connsiteX55" fmla="*/ 2634564 w 3023212"/>
              <a:gd name="connsiteY55" fmla="*/ 604624 h 2592359"/>
              <a:gd name="connsiteX56" fmla="*/ 1425270 w 3023212"/>
              <a:gd name="connsiteY56" fmla="*/ 604624 h 2592359"/>
              <a:gd name="connsiteX57" fmla="*/ 1417166 w 3023212"/>
              <a:gd name="connsiteY57" fmla="*/ 604624 h 2592359"/>
              <a:gd name="connsiteX58" fmla="*/ 1417166 w 3023212"/>
              <a:gd name="connsiteY58" fmla="*/ 906959 h 2592359"/>
              <a:gd name="connsiteX59" fmla="*/ 1378029 w 3023212"/>
              <a:gd name="connsiteY59" fmla="*/ 954199 h 2592359"/>
              <a:gd name="connsiteX60" fmla="*/ 1425270 w 3023212"/>
              <a:gd name="connsiteY60" fmla="*/ 993330 h 2592359"/>
              <a:gd name="connsiteX61" fmla="*/ 2202681 w 3023212"/>
              <a:gd name="connsiteY61" fmla="*/ 993330 h 2592359"/>
              <a:gd name="connsiteX62" fmla="*/ 2233622 w 3023212"/>
              <a:gd name="connsiteY62" fmla="*/ 980894 h 2592359"/>
              <a:gd name="connsiteX63" fmla="*/ 2246504 w 3023212"/>
              <a:gd name="connsiteY63" fmla="*/ 950136 h 2592359"/>
              <a:gd name="connsiteX64" fmla="*/ 2233622 w 3023212"/>
              <a:gd name="connsiteY64" fmla="*/ 919395 h 2592359"/>
              <a:gd name="connsiteX65" fmla="*/ 2202681 w 3023212"/>
              <a:gd name="connsiteY65" fmla="*/ 906959 h 2592359"/>
              <a:gd name="connsiteX66" fmla="*/ 1425270 w 3023212"/>
              <a:gd name="connsiteY66" fmla="*/ 906959 h 2592359"/>
              <a:gd name="connsiteX67" fmla="*/ 1417166 w 3023212"/>
              <a:gd name="connsiteY67" fmla="*/ 906959 h 2592359"/>
              <a:gd name="connsiteX68" fmla="*/ 215987 w 3023212"/>
              <a:gd name="connsiteY68" fmla="*/ 950136 h 2592359"/>
              <a:gd name="connsiteX69" fmla="*/ 1036604 w 3023212"/>
              <a:gd name="connsiteY69" fmla="*/ 950136 h 2592359"/>
              <a:gd name="connsiteX70" fmla="*/ 1036604 w 3023212"/>
              <a:gd name="connsiteY70" fmla="*/ 1079707 h 2592359"/>
              <a:gd name="connsiteX71" fmla="*/ 1252545 w 3023212"/>
              <a:gd name="connsiteY71" fmla="*/ 1295648 h 2592359"/>
              <a:gd name="connsiteX72" fmla="*/ 1900397 w 3023212"/>
              <a:gd name="connsiteY72" fmla="*/ 1295648 h 2592359"/>
              <a:gd name="connsiteX73" fmla="*/ 1900397 w 3023212"/>
              <a:gd name="connsiteY73" fmla="*/ 1943500 h 2592359"/>
              <a:gd name="connsiteX74" fmla="*/ 1770827 w 3023212"/>
              <a:gd name="connsiteY74" fmla="*/ 2073070 h 2592359"/>
              <a:gd name="connsiteX75" fmla="*/ 863857 w 3023212"/>
              <a:gd name="connsiteY75" fmla="*/ 2073070 h 2592359"/>
              <a:gd name="connsiteX76" fmla="*/ 832801 w 3023212"/>
              <a:gd name="connsiteY76" fmla="*/ 2085215 h 2592359"/>
              <a:gd name="connsiteX77" fmla="*/ 475145 w 3023212"/>
              <a:gd name="connsiteY77" fmla="*/ 2442871 h 2592359"/>
              <a:gd name="connsiteX78" fmla="*/ 475145 w 3023212"/>
              <a:gd name="connsiteY78" fmla="*/ 2116247 h 2592359"/>
              <a:gd name="connsiteX79" fmla="*/ 431974 w 3023212"/>
              <a:gd name="connsiteY79" fmla="*/ 2073070 h 2592359"/>
              <a:gd name="connsiteX80" fmla="*/ 216033 w 3023212"/>
              <a:gd name="connsiteY80" fmla="*/ 2073070 h 2592359"/>
              <a:gd name="connsiteX81" fmla="*/ 86462 w 3023212"/>
              <a:gd name="connsiteY81" fmla="*/ 1943500 h 2592359"/>
              <a:gd name="connsiteX82" fmla="*/ 86462 w 3023212"/>
              <a:gd name="connsiteY82" fmla="*/ 1079735 h 2592359"/>
              <a:gd name="connsiteX83" fmla="*/ 216033 w 3023212"/>
              <a:gd name="connsiteY83" fmla="*/ 950164 h 259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3023212" h="2592359">
                <a:moveTo>
                  <a:pt x="1252522" y="0"/>
                </a:moveTo>
                <a:cubicBezTo>
                  <a:pt x="1133622" y="0"/>
                  <a:pt x="1036581" y="97041"/>
                  <a:pt x="1036581" y="215941"/>
                </a:cubicBezTo>
                <a:lnTo>
                  <a:pt x="1036581" y="863794"/>
                </a:lnTo>
                <a:lnTo>
                  <a:pt x="215964" y="863794"/>
                </a:lnTo>
                <a:cubicBezTo>
                  <a:pt x="97064" y="863794"/>
                  <a:pt x="0" y="960857"/>
                  <a:pt x="0" y="1079735"/>
                </a:cubicBezTo>
                <a:lnTo>
                  <a:pt x="0" y="1943500"/>
                </a:lnTo>
                <a:cubicBezTo>
                  <a:pt x="0" y="2062378"/>
                  <a:pt x="97064" y="2159442"/>
                  <a:pt x="215964" y="2159442"/>
                </a:cubicBezTo>
                <a:lnTo>
                  <a:pt x="388711" y="2159442"/>
                </a:lnTo>
                <a:lnTo>
                  <a:pt x="388711" y="2548153"/>
                </a:lnTo>
                <a:cubicBezTo>
                  <a:pt x="388288" y="2565921"/>
                  <a:pt x="398821" y="2582151"/>
                  <a:pt x="415235" y="2589004"/>
                </a:cubicBezTo>
                <a:cubicBezTo>
                  <a:pt x="431642" y="2595885"/>
                  <a:pt x="450571" y="2591975"/>
                  <a:pt x="462938" y="2579185"/>
                </a:cubicBezTo>
                <a:lnTo>
                  <a:pt x="882676" y="2159447"/>
                </a:lnTo>
                <a:lnTo>
                  <a:pt x="1770730" y="2159447"/>
                </a:lnTo>
                <a:cubicBezTo>
                  <a:pt x="1889631" y="2159447"/>
                  <a:pt x="1986671" y="2062383"/>
                  <a:pt x="1986671" y="1943506"/>
                </a:cubicBezTo>
                <a:lnTo>
                  <a:pt x="1986671" y="1295653"/>
                </a:lnTo>
                <a:lnTo>
                  <a:pt x="2140530" y="1295653"/>
                </a:lnTo>
                <a:lnTo>
                  <a:pt x="2560292" y="1715414"/>
                </a:lnTo>
                <a:cubicBezTo>
                  <a:pt x="2572659" y="1728182"/>
                  <a:pt x="2591593" y="1732091"/>
                  <a:pt x="2608000" y="1725233"/>
                </a:cubicBezTo>
                <a:cubicBezTo>
                  <a:pt x="2624408" y="1718358"/>
                  <a:pt x="2634947" y="1702150"/>
                  <a:pt x="2634524" y="1684359"/>
                </a:cubicBezTo>
                <a:lnTo>
                  <a:pt x="2634524" y="1295648"/>
                </a:lnTo>
                <a:lnTo>
                  <a:pt x="2807271" y="1295648"/>
                </a:lnTo>
                <a:cubicBezTo>
                  <a:pt x="2926172" y="1295648"/>
                  <a:pt x="3023212" y="1198607"/>
                  <a:pt x="3023212" y="1079707"/>
                </a:cubicBezTo>
                <a:lnTo>
                  <a:pt x="3023212" y="215941"/>
                </a:lnTo>
                <a:cubicBezTo>
                  <a:pt x="3023212" y="97041"/>
                  <a:pt x="2926172" y="0"/>
                  <a:pt x="2807271" y="0"/>
                </a:cubicBezTo>
                <a:close/>
                <a:moveTo>
                  <a:pt x="1252522" y="86371"/>
                </a:moveTo>
                <a:lnTo>
                  <a:pt x="2807288" y="86371"/>
                </a:lnTo>
                <a:cubicBezTo>
                  <a:pt x="2879817" y="86371"/>
                  <a:pt x="2936859" y="143412"/>
                  <a:pt x="2936859" y="215941"/>
                </a:cubicBezTo>
                <a:lnTo>
                  <a:pt x="2936859" y="1079707"/>
                </a:lnTo>
                <a:cubicBezTo>
                  <a:pt x="2936859" y="1152235"/>
                  <a:pt x="2879817" y="1209277"/>
                  <a:pt x="2807288" y="1209277"/>
                </a:cubicBezTo>
                <a:lnTo>
                  <a:pt x="2591347" y="1209277"/>
                </a:lnTo>
                <a:cubicBezTo>
                  <a:pt x="2567504" y="1209277"/>
                  <a:pt x="2548170" y="1228611"/>
                  <a:pt x="2548170" y="1252476"/>
                </a:cubicBezTo>
                <a:lnTo>
                  <a:pt x="2548170" y="1579077"/>
                </a:lnTo>
                <a:lnTo>
                  <a:pt x="2190491" y="1221421"/>
                </a:lnTo>
                <a:cubicBezTo>
                  <a:pt x="2182187" y="1213380"/>
                  <a:pt x="2171003" y="1209008"/>
                  <a:pt x="2159464" y="1209277"/>
                </a:cubicBezTo>
                <a:lnTo>
                  <a:pt x="1252494" y="1209277"/>
                </a:lnTo>
                <a:cubicBezTo>
                  <a:pt x="1179965" y="1209277"/>
                  <a:pt x="1122923" y="1152235"/>
                  <a:pt x="1122923" y="1079707"/>
                </a:cubicBezTo>
                <a:lnTo>
                  <a:pt x="1122923" y="215941"/>
                </a:lnTo>
                <a:cubicBezTo>
                  <a:pt x="1122923" y="143412"/>
                  <a:pt x="1179959" y="86371"/>
                  <a:pt x="1252494" y="86371"/>
                </a:cubicBezTo>
                <a:close/>
                <a:moveTo>
                  <a:pt x="1417166" y="302312"/>
                </a:moveTo>
                <a:cubicBezTo>
                  <a:pt x="1393323" y="304547"/>
                  <a:pt x="1375801" y="325709"/>
                  <a:pt x="1378029" y="349552"/>
                </a:cubicBezTo>
                <a:cubicBezTo>
                  <a:pt x="1380264" y="373389"/>
                  <a:pt x="1401427" y="390917"/>
                  <a:pt x="1425270" y="388683"/>
                </a:cubicBezTo>
                <a:lnTo>
                  <a:pt x="2634564" y="388683"/>
                </a:lnTo>
                <a:cubicBezTo>
                  <a:pt x="2646125" y="388866"/>
                  <a:pt x="2657269" y="384374"/>
                  <a:pt x="2665505" y="376247"/>
                </a:cubicBezTo>
                <a:cubicBezTo>
                  <a:pt x="2673723" y="368143"/>
                  <a:pt x="2678363" y="357050"/>
                  <a:pt x="2678363" y="345512"/>
                </a:cubicBezTo>
                <a:cubicBezTo>
                  <a:pt x="2678363" y="333945"/>
                  <a:pt x="2673723" y="322852"/>
                  <a:pt x="2665505" y="314748"/>
                </a:cubicBezTo>
                <a:cubicBezTo>
                  <a:pt x="2657269" y="306621"/>
                  <a:pt x="2646125" y="302158"/>
                  <a:pt x="2634564" y="302312"/>
                </a:cubicBezTo>
                <a:lnTo>
                  <a:pt x="1425270" y="302312"/>
                </a:lnTo>
                <a:cubicBezTo>
                  <a:pt x="1422589" y="302066"/>
                  <a:pt x="1419869" y="302066"/>
                  <a:pt x="1417166" y="302312"/>
                </a:cubicBezTo>
                <a:close/>
                <a:moveTo>
                  <a:pt x="1417166" y="604624"/>
                </a:moveTo>
                <a:cubicBezTo>
                  <a:pt x="1393323" y="606881"/>
                  <a:pt x="1375801" y="628021"/>
                  <a:pt x="1378029" y="651864"/>
                </a:cubicBezTo>
                <a:cubicBezTo>
                  <a:pt x="1380264" y="675724"/>
                  <a:pt x="1401427" y="693252"/>
                  <a:pt x="1425270" y="691018"/>
                </a:cubicBezTo>
                <a:lnTo>
                  <a:pt x="2634564" y="691018"/>
                </a:lnTo>
                <a:cubicBezTo>
                  <a:pt x="2646125" y="691178"/>
                  <a:pt x="2657269" y="686686"/>
                  <a:pt x="2665505" y="678582"/>
                </a:cubicBezTo>
                <a:cubicBezTo>
                  <a:pt x="2673723" y="670455"/>
                  <a:pt x="2678363" y="659385"/>
                  <a:pt x="2678363" y="647824"/>
                </a:cubicBezTo>
                <a:cubicBezTo>
                  <a:pt x="2678363" y="636257"/>
                  <a:pt x="2673723" y="625187"/>
                  <a:pt x="2665505" y="617060"/>
                </a:cubicBezTo>
                <a:cubicBezTo>
                  <a:pt x="2657269" y="608956"/>
                  <a:pt x="2646125" y="604470"/>
                  <a:pt x="2634564" y="604624"/>
                </a:cubicBezTo>
                <a:lnTo>
                  <a:pt x="1425270" y="604624"/>
                </a:lnTo>
                <a:cubicBezTo>
                  <a:pt x="1422589" y="604378"/>
                  <a:pt x="1419869" y="604378"/>
                  <a:pt x="1417166" y="604624"/>
                </a:cubicBezTo>
                <a:close/>
                <a:moveTo>
                  <a:pt x="1417166" y="906959"/>
                </a:moveTo>
                <a:cubicBezTo>
                  <a:pt x="1393323" y="909194"/>
                  <a:pt x="1375801" y="930333"/>
                  <a:pt x="1378029" y="954199"/>
                </a:cubicBezTo>
                <a:cubicBezTo>
                  <a:pt x="1380264" y="978036"/>
                  <a:pt x="1401427" y="995564"/>
                  <a:pt x="1425270" y="993330"/>
                </a:cubicBezTo>
                <a:lnTo>
                  <a:pt x="2202681" y="993330"/>
                </a:lnTo>
                <a:cubicBezTo>
                  <a:pt x="2214243" y="993490"/>
                  <a:pt x="2225387" y="989021"/>
                  <a:pt x="2233622" y="980894"/>
                </a:cubicBezTo>
                <a:cubicBezTo>
                  <a:pt x="2241857" y="972796"/>
                  <a:pt x="2246504" y="961697"/>
                  <a:pt x="2246504" y="950136"/>
                </a:cubicBezTo>
                <a:cubicBezTo>
                  <a:pt x="2246504" y="938592"/>
                  <a:pt x="2241857" y="927499"/>
                  <a:pt x="2233622" y="919395"/>
                </a:cubicBezTo>
                <a:cubicBezTo>
                  <a:pt x="2225387" y="911268"/>
                  <a:pt x="2214243" y="906782"/>
                  <a:pt x="2202681" y="906959"/>
                </a:cubicBezTo>
                <a:lnTo>
                  <a:pt x="1425270" y="906959"/>
                </a:lnTo>
                <a:cubicBezTo>
                  <a:pt x="1422589" y="906690"/>
                  <a:pt x="1419869" y="906690"/>
                  <a:pt x="1417166" y="906959"/>
                </a:cubicBezTo>
                <a:close/>
                <a:moveTo>
                  <a:pt x="215987" y="950136"/>
                </a:moveTo>
                <a:lnTo>
                  <a:pt x="1036604" y="950136"/>
                </a:lnTo>
                <a:lnTo>
                  <a:pt x="1036604" y="1079707"/>
                </a:lnTo>
                <a:cubicBezTo>
                  <a:pt x="1036604" y="1198607"/>
                  <a:pt x="1133645" y="1295648"/>
                  <a:pt x="1252545" y="1295648"/>
                </a:cubicBezTo>
                <a:lnTo>
                  <a:pt x="1900397" y="1295648"/>
                </a:lnTo>
                <a:lnTo>
                  <a:pt x="1900397" y="1943500"/>
                </a:lnTo>
                <a:cubicBezTo>
                  <a:pt x="1900397" y="2016029"/>
                  <a:pt x="1843362" y="2073070"/>
                  <a:pt x="1770827" y="2073070"/>
                </a:cubicBezTo>
                <a:lnTo>
                  <a:pt x="863857" y="2073070"/>
                </a:lnTo>
                <a:cubicBezTo>
                  <a:pt x="852295" y="2072802"/>
                  <a:pt x="841128" y="2077174"/>
                  <a:pt x="832801" y="2085215"/>
                </a:cubicBezTo>
                <a:lnTo>
                  <a:pt x="475145" y="2442871"/>
                </a:lnTo>
                <a:lnTo>
                  <a:pt x="475145" y="2116247"/>
                </a:lnTo>
                <a:cubicBezTo>
                  <a:pt x="475145" y="2092404"/>
                  <a:pt x="455817" y="2073070"/>
                  <a:pt x="431974" y="2073070"/>
                </a:cubicBezTo>
                <a:lnTo>
                  <a:pt x="216033" y="2073070"/>
                </a:lnTo>
                <a:cubicBezTo>
                  <a:pt x="143504" y="2073070"/>
                  <a:pt x="86462" y="2016035"/>
                  <a:pt x="86462" y="1943500"/>
                </a:cubicBezTo>
                <a:lnTo>
                  <a:pt x="86462" y="1079735"/>
                </a:lnTo>
                <a:cubicBezTo>
                  <a:pt x="86462" y="1007206"/>
                  <a:pt x="143498" y="950164"/>
                  <a:pt x="216033" y="950164"/>
                </a:cubicBezTo>
                <a:close/>
              </a:path>
            </a:pathLst>
          </a:custGeom>
          <a:solidFill>
            <a:schemeClr val="accent4">
              <a:lumMod val="75000"/>
              <a:lumOff val="25000"/>
            </a:schemeClr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56" name="Graphic 54">
            <a:extLst>
              <a:ext uri="{FF2B5EF4-FFF2-40B4-BE49-F238E27FC236}">
                <a16:creationId xmlns:a16="http://schemas.microsoft.com/office/drawing/2014/main" id="{3AE74E32-60ED-270B-1FE3-3606EE4EB9BF}"/>
              </a:ext>
            </a:extLst>
          </p:cNvPr>
          <p:cNvGrpSpPr/>
          <p:nvPr/>
        </p:nvGrpSpPr>
        <p:grpSpPr>
          <a:xfrm>
            <a:off x="9628102" y="3319455"/>
            <a:ext cx="483806" cy="584212"/>
            <a:chOff x="3342352" y="103912"/>
            <a:chExt cx="5507248" cy="6650188"/>
          </a:xfrm>
          <a:solidFill>
            <a:schemeClr val="accent4">
              <a:lumMod val="75000"/>
              <a:lumOff val="25000"/>
            </a:schemeClr>
          </a:solidFill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E42C22A-894D-9424-D803-E4B337DDBE61}"/>
                </a:ext>
              </a:extLst>
            </p:cNvPr>
            <p:cNvSpPr/>
            <p:nvPr/>
          </p:nvSpPr>
          <p:spPr>
            <a:xfrm>
              <a:off x="3342352" y="103912"/>
              <a:ext cx="5507248" cy="6650188"/>
            </a:xfrm>
            <a:custGeom>
              <a:avLst/>
              <a:gdLst>
                <a:gd name="connsiteX0" fmla="*/ 31250 w 5507248"/>
                <a:gd name="connsiteY0" fmla="*/ 5257786 h 6650188"/>
                <a:gd name="connsiteX1" fmla="*/ 1433996 w 5507248"/>
                <a:gd name="connsiteY1" fmla="*/ 6639788 h 6650188"/>
                <a:gd name="connsiteX2" fmla="*/ 4499294 w 5507248"/>
                <a:gd name="connsiteY2" fmla="*/ 6650189 h 6650188"/>
                <a:gd name="connsiteX3" fmla="*/ 4811030 w 5507248"/>
                <a:gd name="connsiteY3" fmla="*/ 6338436 h 6650188"/>
                <a:gd name="connsiteX4" fmla="*/ 4811030 w 5507248"/>
                <a:gd name="connsiteY4" fmla="*/ 5953988 h 6650188"/>
                <a:gd name="connsiteX5" fmla="*/ 5195495 w 5507248"/>
                <a:gd name="connsiteY5" fmla="*/ 5953988 h 6650188"/>
                <a:gd name="connsiteX6" fmla="*/ 5507248 w 5507248"/>
                <a:gd name="connsiteY6" fmla="*/ 5642235 h 6650188"/>
                <a:gd name="connsiteX7" fmla="*/ 5507192 w 5507248"/>
                <a:gd name="connsiteY7" fmla="*/ 311736 h 6650188"/>
                <a:gd name="connsiteX8" fmla="*/ 5195495 w 5507248"/>
                <a:gd name="connsiteY8" fmla="*/ 0 h 6650188"/>
                <a:gd name="connsiteX9" fmla="*/ 1018322 w 5507248"/>
                <a:gd name="connsiteY9" fmla="*/ 22 h 6650188"/>
                <a:gd name="connsiteX10" fmla="*/ 706586 w 5507248"/>
                <a:gd name="connsiteY10" fmla="*/ 311758 h 6650188"/>
                <a:gd name="connsiteX11" fmla="*/ 706586 w 5507248"/>
                <a:gd name="connsiteY11" fmla="*/ 696222 h 6650188"/>
                <a:gd name="connsiteX12" fmla="*/ 311736 w 5507248"/>
                <a:gd name="connsiteY12" fmla="*/ 696199 h 6650188"/>
                <a:gd name="connsiteX13" fmla="*/ 0 w 5507248"/>
                <a:gd name="connsiteY13" fmla="*/ 1007935 h 6650188"/>
                <a:gd name="connsiteX14" fmla="*/ 0 w 5507248"/>
                <a:gd name="connsiteY14" fmla="*/ 5185086 h 6650188"/>
                <a:gd name="connsiteX15" fmla="*/ 31187 w 5507248"/>
                <a:gd name="connsiteY15" fmla="*/ 5257821 h 6650188"/>
                <a:gd name="connsiteX16" fmla="*/ 353364 w 5507248"/>
                <a:gd name="connsiteY16" fmla="*/ 5288950 h 6650188"/>
                <a:gd name="connsiteX17" fmla="*/ 1361262 w 5507248"/>
                <a:gd name="connsiteY17" fmla="*/ 5288950 h 6650188"/>
                <a:gd name="connsiteX18" fmla="*/ 1361262 w 5507248"/>
                <a:gd name="connsiteY18" fmla="*/ 6296831 h 6650188"/>
                <a:gd name="connsiteX19" fmla="*/ 914486 w 5507248"/>
                <a:gd name="connsiteY19" fmla="*/ 311700 h 6650188"/>
                <a:gd name="connsiteX20" fmla="*/ 1018407 w 5507248"/>
                <a:gd name="connsiteY20" fmla="*/ 207779 h 6650188"/>
                <a:gd name="connsiteX21" fmla="*/ 5195553 w 5507248"/>
                <a:gd name="connsiteY21" fmla="*/ 207779 h 6650188"/>
                <a:gd name="connsiteX22" fmla="*/ 5299451 w 5507248"/>
                <a:gd name="connsiteY22" fmla="*/ 311700 h 6650188"/>
                <a:gd name="connsiteX23" fmla="*/ 5299451 w 5507248"/>
                <a:gd name="connsiteY23" fmla="*/ 5642235 h 6650188"/>
                <a:gd name="connsiteX24" fmla="*/ 5195553 w 5507248"/>
                <a:gd name="connsiteY24" fmla="*/ 5746191 h 6650188"/>
                <a:gd name="connsiteX25" fmla="*/ 4811093 w 5507248"/>
                <a:gd name="connsiteY25" fmla="*/ 5746191 h 6650188"/>
                <a:gd name="connsiteX26" fmla="*/ 4811070 w 5507248"/>
                <a:gd name="connsiteY26" fmla="*/ 1007924 h 6650188"/>
                <a:gd name="connsiteX27" fmla="*/ 4499334 w 5507248"/>
                <a:gd name="connsiteY27" fmla="*/ 696188 h 6650188"/>
                <a:gd name="connsiteX28" fmla="*/ 914486 w 5507248"/>
                <a:gd name="connsiteY28" fmla="*/ 696188 h 6650188"/>
                <a:gd name="connsiteX29" fmla="*/ 207883 w 5507248"/>
                <a:gd name="connsiteY29" fmla="*/ 1007901 h 6650188"/>
                <a:gd name="connsiteX30" fmla="*/ 311805 w 5507248"/>
                <a:gd name="connsiteY30" fmla="*/ 903979 h 6650188"/>
                <a:gd name="connsiteX31" fmla="*/ 4488956 w 5507248"/>
                <a:gd name="connsiteY31" fmla="*/ 903979 h 6650188"/>
                <a:gd name="connsiteX32" fmla="*/ 4592877 w 5507248"/>
                <a:gd name="connsiteY32" fmla="*/ 1007901 h 6650188"/>
                <a:gd name="connsiteX33" fmla="*/ 4592832 w 5507248"/>
                <a:gd name="connsiteY33" fmla="*/ 6338436 h 6650188"/>
                <a:gd name="connsiteX34" fmla="*/ 4488910 w 5507248"/>
                <a:gd name="connsiteY34" fmla="*/ 6442392 h 6650188"/>
                <a:gd name="connsiteX35" fmla="*/ 1569059 w 5507248"/>
                <a:gd name="connsiteY35" fmla="*/ 6442334 h 6650188"/>
                <a:gd name="connsiteX36" fmla="*/ 1569059 w 5507248"/>
                <a:gd name="connsiteY36" fmla="*/ 5185052 h 6650188"/>
                <a:gd name="connsiteX37" fmla="*/ 1465137 w 5507248"/>
                <a:gd name="connsiteY37" fmla="*/ 5081130 h 6650188"/>
                <a:gd name="connsiteX38" fmla="*/ 207837 w 5507248"/>
                <a:gd name="connsiteY38" fmla="*/ 5081153 h 6650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507248" h="6650188">
                  <a:moveTo>
                    <a:pt x="31250" y="5257786"/>
                  </a:moveTo>
                  <a:cubicBezTo>
                    <a:pt x="1506748" y="6733285"/>
                    <a:pt x="1402850" y="6629387"/>
                    <a:pt x="1433996" y="6639788"/>
                  </a:cubicBezTo>
                  <a:cubicBezTo>
                    <a:pt x="1475562" y="6650189"/>
                    <a:pt x="1267747" y="6639788"/>
                    <a:pt x="4499294" y="6650189"/>
                  </a:cubicBezTo>
                  <a:cubicBezTo>
                    <a:pt x="4675945" y="6650189"/>
                    <a:pt x="4811030" y="6515087"/>
                    <a:pt x="4811030" y="6338436"/>
                  </a:cubicBezTo>
                  <a:lnTo>
                    <a:pt x="4811030" y="5953988"/>
                  </a:lnTo>
                  <a:lnTo>
                    <a:pt x="5195495" y="5953988"/>
                  </a:lnTo>
                  <a:cubicBezTo>
                    <a:pt x="5372146" y="5953988"/>
                    <a:pt x="5507248" y="5818885"/>
                    <a:pt x="5507248" y="5642235"/>
                  </a:cubicBezTo>
                  <a:lnTo>
                    <a:pt x="5507192" y="311736"/>
                  </a:lnTo>
                  <a:cubicBezTo>
                    <a:pt x="5507192" y="135085"/>
                    <a:pt x="5372146" y="0"/>
                    <a:pt x="5195495" y="0"/>
                  </a:cubicBezTo>
                  <a:lnTo>
                    <a:pt x="1018322" y="22"/>
                  </a:lnTo>
                  <a:cubicBezTo>
                    <a:pt x="841671" y="22"/>
                    <a:pt x="706586" y="135108"/>
                    <a:pt x="706586" y="311758"/>
                  </a:cubicBezTo>
                  <a:lnTo>
                    <a:pt x="706586" y="696222"/>
                  </a:lnTo>
                  <a:lnTo>
                    <a:pt x="311736" y="696199"/>
                  </a:lnTo>
                  <a:cubicBezTo>
                    <a:pt x="135086" y="696199"/>
                    <a:pt x="0" y="831285"/>
                    <a:pt x="0" y="1007935"/>
                  </a:cubicBezTo>
                  <a:lnTo>
                    <a:pt x="0" y="5185086"/>
                  </a:lnTo>
                  <a:cubicBezTo>
                    <a:pt x="10401" y="5216250"/>
                    <a:pt x="20785" y="5237035"/>
                    <a:pt x="31187" y="5257821"/>
                  </a:cubicBezTo>
                  <a:close/>
                  <a:moveTo>
                    <a:pt x="353364" y="5288950"/>
                  </a:moveTo>
                  <a:lnTo>
                    <a:pt x="1361262" y="5288950"/>
                  </a:lnTo>
                  <a:lnTo>
                    <a:pt x="1361262" y="6296831"/>
                  </a:lnTo>
                  <a:close/>
                  <a:moveTo>
                    <a:pt x="914486" y="311700"/>
                  </a:moveTo>
                  <a:cubicBezTo>
                    <a:pt x="914486" y="249349"/>
                    <a:pt x="956051" y="207779"/>
                    <a:pt x="1018407" y="207779"/>
                  </a:cubicBezTo>
                  <a:lnTo>
                    <a:pt x="5195553" y="207779"/>
                  </a:lnTo>
                  <a:cubicBezTo>
                    <a:pt x="5257903" y="207779"/>
                    <a:pt x="5299451" y="249346"/>
                    <a:pt x="5299451" y="311700"/>
                  </a:cubicBezTo>
                  <a:lnTo>
                    <a:pt x="5299451" y="5642235"/>
                  </a:lnTo>
                  <a:cubicBezTo>
                    <a:pt x="5299451" y="5704585"/>
                    <a:pt x="5257903" y="5746191"/>
                    <a:pt x="5195553" y="5746191"/>
                  </a:cubicBezTo>
                  <a:lnTo>
                    <a:pt x="4811093" y="5746191"/>
                  </a:lnTo>
                  <a:lnTo>
                    <a:pt x="4811070" y="1007924"/>
                  </a:lnTo>
                  <a:cubicBezTo>
                    <a:pt x="4811070" y="831273"/>
                    <a:pt x="4675985" y="696188"/>
                    <a:pt x="4499334" y="696188"/>
                  </a:cubicBezTo>
                  <a:lnTo>
                    <a:pt x="914486" y="696188"/>
                  </a:lnTo>
                  <a:close/>
                  <a:moveTo>
                    <a:pt x="207883" y="1007901"/>
                  </a:moveTo>
                  <a:cubicBezTo>
                    <a:pt x="207883" y="945550"/>
                    <a:pt x="249448" y="903979"/>
                    <a:pt x="311805" y="903979"/>
                  </a:cubicBezTo>
                  <a:lnTo>
                    <a:pt x="4488956" y="903979"/>
                  </a:lnTo>
                  <a:cubicBezTo>
                    <a:pt x="4551306" y="903979"/>
                    <a:pt x="4592877" y="945550"/>
                    <a:pt x="4592877" y="1007901"/>
                  </a:cubicBezTo>
                  <a:lnTo>
                    <a:pt x="4592832" y="6338436"/>
                  </a:lnTo>
                  <a:cubicBezTo>
                    <a:pt x="4592832" y="6400787"/>
                    <a:pt x="4551266" y="6442392"/>
                    <a:pt x="4488910" y="6442392"/>
                  </a:cubicBezTo>
                  <a:lnTo>
                    <a:pt x="1569059" y="6442334"/>
                  </a:lnTo>
                  <a:lnTo>
                    <a:pt x="1569059" y="5185052"/>
                  </a:lnTo>
                  <a:cubicBezTo>
                    <a:pt x="1569059" y="5122701"/>
                    <a:pt x="1527494" y="5081130"/>
                    <a:pt x="1465137" y="5081130"/>
                  </a:cubicBezTo>
                  <a:lnTo>
                    <a:pt x="207837" y="5081153"/>
                  </a:lnTo>
                  <a:close/>
                </a:path>
              </a:pathLst>
            </a:custGeom>
            <a:grpFill/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E8404C1-69FC-B8A5-D17B-5D4CFFEB9AD5}"/>
                </a:ext>
              </a:extLst>
            </p:cNvPr>
            <p:cNvSpPr/>
            <p:nvPr/>
          </p:nvSpPr>
          <p:spPr>
            <a:xfrm>
              <a:off x="4516575" y="2379521"/>
              <a:ext cx="2493807" cy="935188"/>
            </a:xfrm>
            <a:custGeom>
              <a:avLst/>
              <a:gdLst>
                <a:gd name="connsiteX0" fmla="*/ 31174 w 2493807"/>
                <a:gd name="connsiteY0" fmla="*/ 540329 h 935188"/>
                <a:gd name="connsiteX1" fmla="*/ 394859 w 2493807"/>
                <a:gd name="connsiteY1" fmla="*/ 904014 h 935188"/>
                <a:gd name="connsiteX2" fmla="*/ 540323 w 2493807"/>
                <a:gd name="connsiteY2" fmla="*/ 904014 h 935188"/>
                <a:gd name="connsiteX3" fmla="*/ 540323 w 2493807"/>
                <a:gd name="connsiteY3" fmla="*/ 758551 h 935188"/>
                <a:gd name="connsiteX4" fmla="*/ 353289 w 2493807"/>
                <a:gd name="connsiteY4" fmla="*/ 571516 h 935188"/>
                <a:gd name="connsiteX5" fmla="*/ 2389886 w 2493807"/>
                <a:gd name="connsiteY5" fmla="*/ 571516 h 935188"/>
                <a:gd name="connsiteX6" fmla="*/ 2493808 w 2493807"/>
                <a:gd name="connsiteY6" fmla="*/ 467594 h 935188"/>
                <a:gd name="connsiteX7" fmla="*/ 2389886 w 2493807"/>
                <a:gd name="connsiteY7" fmla="*/ 363673 h 935188"/>
                <a:gd name="connsiteX8" fmla="*/ 353289 w 2493807"/>
                <a:gd name="connsiteY8" fmla="*/ 363673 h 935188"/>
                <a:gd name="connsiteX9" fmla="*/ 540323 w 2493807"/>
                <a:gd name="connsiteY9" fmla="*/ 176638 h 935188"/>
                <a:gd name="connsiteX10" fmla="*/ 540323 w 2493807"/>
                <a:gd name="connsiteY10" fmla="*/ 31174 h 935188"/>
                <a:gd name="connsiteX11" fmla="*/ 394859 w 2493807"/>
                <a:gd name="connsiteY11" fmla="*/ 31174 h 935188"/>
                <a:gd name="connsiteX12" fmla="*/ 31174 w 2493807"/>
                <a:gd name="connsiteY12" fmla="*/ 394859 h 935188"/>
                <a:gd name="connsiteX13" fmla="*/ 31174 w 2493807"/>
                <a:gd name="connsiteY13" fmla="*/ 540323 h 935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93807" h="935188">
                  <a:moveTo>
                    <a:pt x="31174" y="540329"/>
                  </a:moveTo>
                  <a:lnTo>
                    <a:pt x="394859" y="904014"/>
                  </a:lnTo>
                  <a:cubicBezTo>
                    <a:pt x="436425" y="945580"/>
                    <a:pt x="498781" y="945580"/>
                    <a:pt x="540323" y="904014"/>
                  </a:cubicBezTo>
                  <a:cubicBezTo>
                    <a:pt x="581889" y="862449"/>
                    <a:pt x="581889" y="800093"/>
                    <a:pt x="540323" y="758551"/>
                  </a:cubicBezTo>
                  <a:lnTo>
                    <a:pt x="353289" y="571516"/>
                  </a:lnTo>
                  <a:lnTo>
                    <a:pt x="2389886" y="571516"/>
                  </a:lnTo>
                  <a:cubicBezTo>
                    <a:pt x="2452237" y="571516"/>
                    <a:pt x="2493808" y="529951"/>
                    <a:pt x="2493808" y="467594"/>
                  </a:cubicBezTo>
                  <a:cubicBezTo>
                    <a:pt x="2493808" y="405238"/>
                    <a:pt x="2452242" y="363673"/>
                    <a:pt x="2389886" y="363673"/>
                  </a:cubicBezTo>
                  <a:lnTo>
                    <a:pt x="353289" y="363673"/>
                  </a:lnTo>
                  <a:lnTo>
                    <a:pt x="540323" y="176638"/>
                  </a:lnTo>
                  <a:cubicBezTo>
                    <a:pt x="581889" y="135073"/>
                    <a:pt x="581889" y="72716"/>
                    <a:pt x="540323" y="31174"/>
                  </a:cubicBezTo>
                  <a:cubicBezTo>
                    <a:pt x="498758" y="-10391"/>
                    <a:pt x="436402" y="-10391"/>
                    <a:pt x="394859" y="31174"/>
                  </a:cubicBezTo>
                  <a:lnTo>
                    <a:pt x="31174" y="394859"/>
                  </a:lnTo>
                  <a:cubicBezTo>
                    <a:pt x="-10391" y="436402"/>
                    <a:pt x="-10391" y="509137"/>
                    <a:pt x="31174" y="540323"/>
                  </a:cubicBezTo>
                  <a:close/>
                </a:path>
              </a:pathLst>
            </a:custGeom>
            <a:grpFill/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6F52E97-BE3A-8111-D7F9-6B3B265670E4}"/>
                </a:ext>
              </a:extLst>
            </p:cNvPr>
            <p:cNvSpPr/>
            <p:nvPr/>
          </p:nvSpPr>
          <p:spPr>
            <a:xfrm>
              <a:off x="4516528" y="3522504"/>
              <a:ext cx="2493841" cy="945583"/>
            </a:xfrm>
            <a:custGeom>
              <a:avLst/>
              <a:gdLst>
                <a:gd name="connsiteX0" fmla="*/ 1953518 w 2493841"/>
                <a:gd name="connsiteY0" fmla="*/ 768946 h 945583"/>
                <a:gd name="connsiteX1" fmla="*/ 1953518 w 2493841"/>
                <a:gd name="connsiteY1" fmla="*/ 914410 h 945583"/>
                <a:gd name="connsiteX2" fmla="*/ 2098982 w 2493841"/>
                <a:gd name="connsiteY2" fmla="*/ 914410 h 945583"/>
                <a:gd name="connsiteX3" fmla="*/ 2462668 w 2493841"/>
                <a:gd name="connsiteY3" fmla="*/ 550725 h 945583"/>
                <a:gd name="connsiteX4" fmla="*/ 2462668 w 2493841"/>
                <a:gd name="connsiteY4" fmla="*/ 405261 h 945583"/>
                <a:gd name="connsiteX5" fmla="*/ 2099005 w 2493841"/>
                <a:gd name="connsiteY5" fmla="*/ 31174 h 945583"/>
                <a:gd name="connsiteX6" fmla="*/ 1953541 w 2493841"/>
                <a:gd name="connsiteY6" fmla="*/ 31174 h 945583"/>
                <a:gd name="connsiteX7" fmla="*/ 1953541 w 2493841"/>
                <a:gd name="connsiteY7" fmla="*/ 176638 h 945583"/>
                <a:gd name="connsiteX8" fmla="*/ 2140576 w 2493841"/>
                <a:gd name="connsiteY8" fmla="*/ 363672 h 945583"/>
                <a:gd name="connsiteX9" fmla="*/ 103922 w 2493841"/>
                <a:gd name="connsiteY9" fmla="*/ 363695 h 945583"/>
                <a:gd name="connsiteX10" fmla="*/ 0 w 2493841"/>
                <a:gd name="connsiteY10" fmla="*/ 467617 h 945583"/>
                <a:gd name="connsiteX11" fmla="*/ 103922 w 2493841"/>
                <a:gd name="connsiteY11" fmla="*/ 571538 h 945583"/>
                <a:gd name="connsiteX12" fmla="*/ 2140519 w 2493841"/>
                <a:gd name="connsiteY12" fmla="*/ 571538 h 94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93841" h="945583">
                  <a:moveTo>
                    <a:pt x="1953518" y="768946"/>
                  </a:moveTo>
                  <a:cubicBezTo>
                    <a:pt x="1911953" y="810511"/>
                    <a:pt x="1911953" y="872868"/>
                    <a:pt x="1953518" y="914410"/>
                  </a:cubicBezTo>
                  <a:cubicBezTo>
                    <a:pt x="1995084" y="955975"/>
                    <a:pt x="2057440" y="955975"/>
                    <a:pt x="2098982" y="914410"/>
                  </a:cubicBezTo>
                  <a:lnTo>
                    <a:pt x="2462668" y="550725"/>
                  </a:lnTo>
                  <a:cubicBezTo>
                    <a:pt x="2504233" y="509159"/>
                    <a:pt x="2504233" y="446803"/>
                    <a:pt x="2462668" y="405261"/>
                  </a:cubicBezTo>
                  <a:lnTo>
                    <a:pt x="2099005" y="31174"/>
                  </a:lnTo>
                  <a:cubicBezTo>
                    <a:pt x="2057440" y="-10391"/>
                    <a:pt x="1995084" y="-10391"/>
                    <a:pt x="1953541" y="31174"/>
                  </a:cubicBezTo>
                  <a:cubicBezTo>
                    <a:pt x="1911976" y="72739"/>
                    <a:pt x="1911976" y="135095"/>
                    <a:pt x="1953541" y="176638"/>
                  </a:cubicBezTo>
                  <a:lnTo>
                    <a:pt x="2140576" y="363672"/>
                  </a:lnTo>
                  <a:lnTo>
                    <a:pt x="103922" y="363695"/>
                  </a:lnTo>
                  <a:cubicBezTo>
                    <a:pt x="41571" y="363695"/>
                    <a:pt x="0" y="405261"/>
                    <a:pt x="0" y="467617"/>
                  </a:cubicBezTo>
                  <a:cubicBezTo>
                    <a:pt x="0" y="529968"/>
                    <a:pt x="41565" y="571538"/>
                    <a:pt x="103922" y="571538"/>
                  </a:cubicBezTo>
                  <a:lnTo>
                    <a:pt x="2140519" y="571538"/>
                  </a:lnTo>
                  <a:close/>
                </a:path>
              </a:pathLst>
            </a:custGeom>
            <a:grpFill/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720A097-F828-D0D1-1CF1-954ECD51EE27}"/>
                </a:ext>
              </a:extLst>
            </p:cNvPr>
            <p:cNvSpPr/>
            <p:nvPr/>
          </p:nvSpPr>
          <p:spPr>
            <a:xfrm>
              <a:off x="4059362" y="1569053"/>
              <a:ext cx="415657" cy="207843"/>
            </a:xfrm>
            <a:custGeom>
              <a:avLst/>
              <a:gdLst>
                <a:gd name="connsiteX0" fmla="*/ 311736 w 415657"/>
                <a:gd name="connsiteY0" fmla="*/ 0 h 207843"/>
                <a:gd name="connsiteX1" fmla="*/ 103922 w 415657"/>
                <a:gd name="connsiteY1" fmla="*/ 0 h 207843"/>
                <a:gd name="connsiteX2" fmla="*/ 0 w 415657"/>
                <a:gd name="connsiteY2" fmla="*/ 103922 h 207843"/>
                <a:gd name="connsiteX3" fmla="*/ 103922 w 415657"/>
                <a:gd name="connsiteY3" fmla="*/ 207843 h 207843"/>
                <a:gd name="connsiteX4" fmla="*/ 311736 w 415657"/>
                <a:gd name="connsiteY4" fmla="*/ 207843 h 207843"/>
                <a:gd name="connsiteX5" fmla="*/ 415658 w 415657"/>
                <a:gd name="connsiteY5" fmla="*/ 103922 h 207843"/>
                <a:gd name="connsiteX6" fmla="*/ 311736 w 415657"/>
                <a:gd name="connsiteY6" fmla="*/ 0 h 207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5657" h="207843">
                  <a:moveTo>
                    <a:pt x="311736" y="0"/>
                  </a:moveTo>
                  <a:lnTo>
                    <a:pt x="103922" y="0"/>
                  </a:lnTo>
                  <a:cubicBezTo>
                    <a:pt x="41571" y="0"/>
                    <a:pt x="0" y="41565"/>
                    <a:pt x="0" y="103922"/>
                  </a:cubicBezTo>
                  <a:cubicBezTo>
                    <a:pt x="0" y="166272"/>
                    <a:pt x="41565" y="207843"/>
                    <a:pt x="103922" y="207843"/>
                  </a:cubicBezTo>
                  <a:lnTo>
                    <a:pt x="311736" y="207843"/>
                  </a:lnTo>
                  <a:cubicBezTo>
                    <a:pt x="374087" y="207843"/>
                    <a:pt x="415658" y="166278"/>
                    <a:pt x="415658" y="103922"/>
                  </a:cubicBezTo>
                  <a:cubicBezTo>
                    <a:pt x="415635" y="41548"/>
                    <a:pt x="363685" y="0"/>
                    <a:pt x="311736" y="0"/>
                  </a:cubicBezTo>
                  <a:close/>
                </a:path>
              </a:pathLst>
            </a:custGeom>
            <a:grpFill/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FA9B6C2-2549-E3A8-5375-8CA1B77EBEB8}"/>
                </a:ext>
              </a:extLst>
            </p:cNvPr>
            <p:cNvSpPr/>
            <p:nvPr/>
          </p:nvSpPr>
          <p:spPr>
            <a:xfrm>
              <a:off x="4786727" y="1569007"/>
              <a:ext cx="415657" cy="207843"/>
            </a:xfrm>
            <a:custGeom>
              <a:avLst/>
              <a:gdLst>
                <a:gd name="connsiteX0" fmla="*/ 103922 w 415657"/>
                <a:gd name="connsiteY0" fmla="*/ 207843 h 207843"/>
                <a:gd name="connsiteX1" fmla="*/ 311736 w 415657"/>
                <a:gd name="connsiteY1" fmla="*/ 207843 h 207843"/>
                <a:gd name="connsiteX2" fmla="*/ 415658 w 415657"/>
                <a:gd name="connsiteY2" fmla="*/ 103922 h 207843"/>
                <a:gd name="connsiteX3" fmla="*/ 311736 w 415657"/>
                <a:gd name="connsiteY3" fmla="*/ 0 h 207843"/>
                <a:gd name="connsiteX4" fmla="*/ 103922 w 415657"/>
                <a:gd name="connsiteY4" fmla="*/ 0 h 207843"/>
                <a:gd name="connsiteX5" fmla="*/ 0 w 415657"/>
                <a:gd name="connsiteY5" fmla="*/ 103922 h 207843"/>
                <a:gd name="connsiteX6" fmla="*/ 103922 w 415657"/>
                <a:gd name="connsiteY6" fmla="*/ 207843 h 207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5657" h="207843">
                  <a:moveTo>
                    <a:pt x="103922" y="207843"/>
                  </a:moveTo>
                  <a:lnTo>
                    <a:pt x="311736" y="207843"/>
                  </a:lnTo>
                  <a:cubicBezTo>
                    <a:pt x="374087" y="207843"/>
                    <a:pt x="415658" y="166278"/>
                    <a:pt x="415658" y="103922"/>
                  </a:cubicBezTo>
                  <a:cubicBezTo>
                    <a:pt x="415658" y="41571"/>
                    <a:pt x="374093" y="0"/>
                    <a:pt x="311736" y="0"/>
                  </a:cubicBezTo>
                  <a:lnTo>
                    <a:pt x="103922" y="0"/>
                  </a:lnTo>
                  <a:cubicBezTo>
                    <a:pt x="41571" y="0"/>
                    <a:pt x="0" y="41565"/>
                    <a:pt x="0" y="103922"/>
                  </a:cubicBezTo>
                  <a:cubicBezTo>
                    <a:pt x="23" y="155871"/>
                    <a:pt x="41588" y="207843"/>
                    <a:pt x="103922" y="207843"/>
                  </a:cubicBezTo>
                  <a:close/>
                </a:path>
              </a:pathLst>
            </a:custGeom>
            <a:grpFill/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21D2744-77AE-A3B5-D529-3F0D46A37441}"/>
                </a:ext>
              </a:extLst>
            </p:cNvPr>
            <p:cNvSpPr/>
            <p:nvPr/>
          </p:nvSpPr>
          <p:spPr>
            <a:xfrm>
              <a:off x="5514075" y="1569007"/>
              <a:ext cx="415657" cy="207843"/>
            </a:xfrm>
            <a:custGeom>
              <a:avLst/>
              <a:gdLst>
                <a:gd name="connsiteX0" fmla="*/ 103922 w 415657"/>
                <a:gd name="connsiteY0" fmla="*/ 207843 h 207843"/>
                <a:gd name="connsiteX1" fmla="*/ 311736 w 415657"/>
                <a:gd name="connsiteY1" fmla="*/ 207843 h 207843"/>
                <a:gd name="connsiteX2" fmla="*/ 415658 w 415657"/>
                <a:gd name="connsiteY2" fmla="*/ 103922 h 207843"/>
                <a:gd name="connsiteX3" fmla="*/ 311736 w 415657"/>
                <a:gd name="connsiteY3" fmla="*/ 0 h 207843"/>
                <a:gd name="connsiteX4" fmla="*/ 103922 w 415657"/>
                <a:gd name="connsiteY4" fmla="*/ 0 h 207843"/>
                <a:gd name="connsiteX5" fmla="*/ 0 w 415657"/>
                <a:gd name="connsiteY5" fmla="*/ 103922 h 207843"/>
                <a:gd name="connsiteX6" fmla="*/ 103922 w 415657"/>
                <a:gd name="connsiteY6" fmla="*/ 207843 h 207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5657" h="207843">
                  <a:moveTo>
                    <a:pt x="103922" y="207843"/>
                  </a:moveTo>
                  <a:lnTo>
                    <a:pt x="311736" y="207843"/>
                  </a:lnTo>
                  <a:cubicBezTo>
                    <a:pt x="374087" y="207843"/>
                    <a:pt x="415658" y="166278"/>
                    <a:pt x="415658" y="103922"/>
                  </a:cubicBezTo>
                  <a:cubicBezTo>
                    <a:pt x="415658" y="41571"/>
                    <a:pt x="374092" y="0"/>
                    <a:pt x="311736" y="0"/>
                  </a:cubicBezTo>
                  <a:lnTo>
                    <a:pt x="103922" y="0"/>
                  </a:lnTo>
                  <a:cubicBezTo>
                    <a:pt x="41571" y="0"/>
                    <a:pt x="0" y="41565"/>
                    <a:pt x="0" y="103922"/>
                  </a:cubicBezTo>
                  <a:cubicBezTo>
                    <a:pt x="23" y="155871"/>
                    <a:pt x="41565" y="207843"/>
                    <a:pt x="103922" y="207843"/>
                  </a:cubicBezTo>
                  <a:close/>
                </a:path>
              </a:pathLst>
            </a:custGeom>
            <a:grpFill/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DCF6AD7-C060-5071-EBC9-A6EA17931306}"/>
                </a:ext>
              </a:extLst>
            </p:cNvPr>
            <p:cNvSpPr/>
            <p:nvPr/>
          </p:nvSpPr>
          <p:spPr>
            <a:xfrm>
              <a:off x="6241481" y="1569007"/>
              <a:ext cx="415657" cy="207843"/>
            </a:xfrm>
            <a:custGeom>
              <a:avLst/>
              <a:gdLst>
                <a:gd name="connsiteX0" fmla="*/ 103922 w 415657"/>
                <a:gd name="connsiteY0" fmla="*/ 207843 h 207843"/>
                <a:gd name="connsiteX1" fmla="*/ 311736 w 415657"/>
                <a:gd name="connsiteY1" fmla="*/ 207843 h 207843"/>
                <a:gd name="connsiteX2" fmla="*/ 415658 w 415657"/>
                <a:gd name="connsiteY2" fmla="*/ 103922 h 207843"/>
                <a:gd name="connsiteX3" fmla="*/ 311736 w 415657"/>
                <a:gd name="connsiteY3" fmla="*/ 0 h 207843"/>
                <a:gd name="connsiteX4" fmla="*/ 103922 w 415657"/>
                <a:gd name="connsiteY4" fmla="*/ 0 h 207843"/>
                <a:gd name="connsiteX5" fmla="*/ 0 w 415657"/>
                <a:gd name="connsiteY5" fmla="*/ 103922 h 207843"/>
                <a:gd name="connsiteX6" fmla="*/ 103922 w 415657"/>
                <a:gd name="connsiteY6" fmla="*/ 207843 h 207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5657" h="207843">
                  <a:moveTo>
                    <a:pt x="103922" y="207843"/>
                  </a:moveTo>
                  <a:lnTo>
                    <a:pt x="311736" y="207843"/>
                  </a:lnTo>
                  <a:cubicBezTo>
                    <a:pt x="374087" y="207843"/>
                    <a:pt x="415658" y="166278"/>
                    <a:pt x="415658" y="103922"/>
                  </a:cubicBezTo>
                  <a:cubicBezTo>
                    <a:pt x="415658" y="41571"/>
                    <a:pt x="374093" y="0"/>
                    <a:pt x="311736" y="0"/>
                  </a:cubicBezTo>
                  <a:lnTo>
                    <a:pt x="103922" y="0"/>
                  </a:lnTo>
                  <a:cubicBezTo>
                    <a:pt x="41571" y="0"/>
                    <a:pt x="0" y="41565"/>
                    <a:pt x="0" y="103922"/>
                  </a:cubicBezTo>
                  <a:cubicBezTo>
                    <a:pt x="0" y="155871"/>
                    <a:pt x="41565" y="207843"/>
                    <a:pt x="103922" y="207843"/>
                  </a:cubicBezTo>
                  <a:close/>
                </a:path>
              </a:pathLst>
            </a:custGeom>
            <a:grpFill/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432" name="Freeform: Shape 18431">
              <a:extLst>
                <a:ext uri="{FF2B5EF4-FFF2-40B4-BE49-F238E27FC236}">
                  <a16:creationId xmlns:a16="http://schemas.microsoft.com/office/drawing/2014/main" id="{9D70A512-C5E5-F8E2-D241-1343DC86993D}"/>
                </a:ext>
              </a:extLst>
            </p:cNvPr>
            <p:cNvSpPr/>
            <p:nvPr/>
          </p:nvSpPr>
          <p:spPr>
            <a:xfrm>
              <a:off x="6968829" y="1569007"/>
              <a:ext cx="415657" cy="207843"/>
            </a:xfrm>
            <a:custGeom>
              <a:avLst/>
              <a:gdLst>
                <a:gd name="connsiteX0" fmla="*/ 103921 w 415657"/>
                <a:gd name="connsiteY0" fmla="*/ 207843 h 207843"/>
                <a:gd name="connsiteX1" fmla="*/ 311736 w 415657"/>
                <a:gd name="connsiteY1" fmla="*/ 207843 h 207843"/>
                <a:gd name="connsiteX2" fmla="*/ 415657 w 415657"/>
                <a:gd name="connsiteY2" fmla="*/ 103922 h 207843"/>
                <a:gd name="connsiteX3" fmla="*/ 311736 w 415657"/>
                <a:gd name="connsiteY3" fmla="*/ 0 h 207843"/>
                <a:gd name="connsiteX4" fmla="*/ 103921 w 415657"/>
                <a:gd name="connsiteY4" fmla="*/ 0 h 207843"/>
                <a:gd name="connsiteX5" fmla="*/ 0 w 415657"/>
                <a:gd name="connsiteY5" fmla="*/ 103922 h 207843"/>
                <a:gd name="connsiteX6" fmla="*/ 103921 w 415657"/>
                <a:gd name="connsiteY6" fmla="*/ 207843 h 207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5657" h="207843">
                  <a:moveTo>
                    <a:pt x="103921" y="207843"/>
                  </a:moveTo>
                  <a:lnTo>
                    <a:pt x="311736" y="207843"/>
                  </a:lnTo>
                  <a:cubicBezTo>
                    <a:pt x="374087" y="207843"/>
                    <a:pt x="415657" y="166278"/>
                    <a:pt x="415657" y="103922"/>
                  </a:cubicBezTo>
                  <a:cubicBezTo>
                    <a:pt x="415657" y="41571"/>
                    <a:pt x="374093" y="0"/>
                    <a:pt x="311736" y="0"/>
                  </a:cubicBezTo>
                  <a:lnTo>
                    <a:pt x="103921" y="0"/>
                  </a:lnTo>
                  <a:cubicBezTo>
                    <a:pt x="41571" y="0"/>
                    <a:pt x="0" y="41565"/>
                    <a:pt x="0" y="103922"/>
                  </a:cubicBezTo>
                  <a:cubicBezTo>
                    <a:pt x="0" y="155871"/>
                    <a:pt x="41565" y="207843"/>
                    <a:pt x="103921" y="207843"/>
                  </a:cubicBezTo>
                  <a:close/>
                </a:path>
              </a:pathLst>
            </a:custGeom>
            <a:grpFill/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433" name="Freeform: Shape 18432">
              <a:extLst>
                <a:ext uri="{FF2B5EF4-FFF2-40B4-BE49-F238E27FC236}">
                  <a16:creationId xmlns:a16="http://schemas.microsoft.com/office/drawing/2014/main" id="{0BCE9E96-039F-35CD-9AF5-E4055F02ACB4}"/>
                </a:ext>
              </a:extLst>
            </p:cNvPr>
            <p:cNvSpPr/>
            <p:nvPr/>
          </p:nvSpPr>
          <p:spPr>
            <a:xfrm>
              <a:off x="5358227" y="5070748"/>
              <a:ext cx="2078191" cy="207843"/>
            </a:xfrm>
            <a:custGeom>
              <a:avLst/>
              <a:gdLst>
                <a:gd name="connsiteX0" fmla="*/ 103922 w 2078191"/>
                <a:gd name="connsiteY0" fmla="*/ 0 h 207843"/>
                <a:gd name="connsiteX1" fmla="*/ 0 w 2078191"/>
                <a:gd name="connsiteY1" fmla="*/ 103921 h 207843"/>
                <a:gd name="connsiteX2" fmla="*/ 103922 w 2078191"/>
                <a:gd name="connsiteY2" fmla="*/ 207843 h 207843"/>
                <a:gd name="connsiteX3" fmla="*/ 1974270 w 2078191"/>
                <a:gd name="connsiteY3" fmla="*/ 207843 h 207843"/>
                <a:gd name="connsiteX4" fmla="*/ 2078191 w 2078191"/>
                <a:gd name="connsiteY4" fmla="*/ 103921 h 207843"/>
                <a:gd name="connsiteX5" fmla="*/ 1974270 w 2078191"/>
                <a:gd name="connsiteY5" fmla="*/ 0 h 207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8191" h="207843">
                  <a:moveTo>
                    <a:pt x="103922" y="0"/>
                  </a:moveTo>
                  <a:cubicBezTo>
                    <a:pt x="41571" y="0"/>
                    <a:pt x="0" y="41565"/>
                    <a:pt x="0" y="103921"/>
                  </a:cubicBezTo>
                  <a:cubicBezTo>
                    <a:pt x="0" y="166272"/>
                    <a:pt x="41565" y="207843"/>
                    <a:pt x="103922" y="207843"/>
                  </a:cubicBezTo>
                  <a:lnTo>
                    <a:pt x="1974270" y="207843"/>
                  </a:lnTo>
                  <a:cubicBezTo>
                    <a:pt x="2036620" y="207843"/>
                    <a:pt x="2078191" y="166278"/>
                    <a:pt x="2078191" y="103921"/>
                  </a:cubicBezTo>
                  <a:cubicBezTo>
                    <a:pt x="2078191" y="41571"/>
                    <a:pt x="2036626" y="0"/>
                    <a:pt x="1974270" y="0"/>
                  </a:cubicBezTo>
                  <a:close/>
                </a:path>
              </a:pathLst>
            </a:custGeom>
            <a:grpFill/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435" name="Freeform: Shape 18434">
              <a:extLst>
                <a:ext uri="{FF2B5EF4-FFF2-40B4-BE49-F238E27FC236}">
                  <a16:creationId xmlns:a16="http://schemas.microsoft.com/office/drawing/2014/main" id="{D99A36E5-6448-156C-D437-46F1937FE076}"/>
                </a:ext>
              </a:extLst>
            </p:cNvPr>
            <p:cNvSpPr/>
            <p:nvPr/>
          </p:nvSpPr>
          <p:spPr>
            <a:xfrm>
              <a:off x="5358227" y="5787580"/>
              <a:ext cx="2078191" cy="207854"/>
            </a:xfrm>
            <a:custGeom>
              <a:avLst/>
              <a:gdLst>
                <a:gd name="connsiteX0" fmla="*/ 1974270 w 2078191"/>
                <a:gd name="connsiteY0" fmla="*/ 0 h 207854"/>
                <a:gd name="connsiteX1" fmla="*/ 103922 w 2078191"/>
                <a:gd name="connsiteY1" fmla="*/ 0 h 207854"/>
                <a:gd name="connsiteX2" fmla="*/ 0 w 2078191"/>
                <a:gd name="connsiteY2" fmla="*/ 103899 h 207854"/>
                <a:gd name="connsiteX3" fmla="*/ 103922 w 2078191"/>
                <a:gd name="connsiteY3" fmla="*/ 207854 h 207854"/>
                <a:gd name="connsiteX4" fmla="*/ 1974270 w 2078191"/>
                <a:gd name="connsiteY4" fmla="*/ 207854 h 207854"/>
                <a:gd name="connsiteX5" fmla="*/ 2078191 w 2078191"/>
                <a:gd name="connsiteY5" fmla="*/ 103899 h 207854"/>
                <a:gd name="connsiteX6" fmla="*/ 1974270 w 2078191"/>
                <a:gd name="connsiteY6" fmla="*/ 0 h 20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78191" h="207854">
                  <a:moveTo>
                    <a:pt x="1974270" y="0"/>
                  </a:moveTo>
                  <a:lnTo>
                    <a:pt x="103922" y="0"/>
                  </a:lnTo>
                  <a:cubicBezTo>
                    <a:pt x="41571" y="0"/>
                    <a:pt x="0" y="41548"/>
                    <a:pt x="0" y="103899"/>
                  </a:cubicBezTo>
                  <a:cubicBezTo>
                    <a:pt x="0" y="166250"/>
                    <a:pt x="41565" y="207854"/>
                    <a:pt x="103922" y="207854"/>
                  </a:cubicBezTo>
                  <a:lnTo>
                    <a:pt x="1974270" y="207854"/>
                  </a:lnTo>
                  <a:cubicBezTo>
                    <a:pt x="2036620" y="207854"/>
                    <a:pt x="2078191" y="166250"/>
                    <a:pt x="2078191" y="103899"/>
                  </a:cubicBezTo>
                  <a:cubicBezTo>
                    <a:pt x="2078191" y="41548"/>
                    <a:pt x="2036626" y="0"/>
                    <a:pt x="1974270" y="0"/>
                  </a:cubicBezTo>
                  <a:close/>
                </a:path>
              </a:pathLst>
            </a:custGeom>
            <a:grpFill/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1496641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FDD91DD-E2C8-FDD0-983A-42D50EAEAA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120" b="2191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12360C8-EC67-1C5C-D4AC-5F87314A04A4}"/>
              </a:ext>
            </a:extLst>
          </p:cNvPr>
          <p:cNvSpPr/>
          <p:nvPr/>
        </p:nvSpPr>
        <p:spPr>
          <a:xfrm>
            <a:off x="-1" y="0"/>
            <a:ext cx="12191999" cy="6858000"/>
          </a:xfrm>
          <a:custGeom>
            <a:avLst/>
            <a:gdLst>
              <a:gd name="connsiteX0" fmla="*/ 2 w 12191999"/>
              <a:gd name="connsiteY0" fmla="*/ 1 h 6858000"/>
              <a:gd name="connsiteX1" fmla="*/ 1 w 12191999"/>
              <a:gd name="connsiteY1" fmla="*/ 4768730 h 6858000"/>
              <a:gd name="connsiteX2" fmla="*/ 1847800 w 12191999"/>
              <a:gd name="connsiteY2" fmla="*/ 5835558 h 6858000"/>
              <a:gd name="connsiteX3" fmla="*/ 3487103 w 12191999"/>
              <a:gd name="connsiteY3" fmla="*/ 5835575 h 6858000"/>
              <a:gd name="connsiteX4" fmla="*/ 9191123 w 12191999"/>
              <a:gd name="connsiteY4" fmla="*/ 2542438 h 6858000"/>
              <a:gd name="connsiteX5" fmla="*/ 10010844 w 12191999"/>
              <a:gd name="connsiteY5" fmla="*/ 1122641 h 6858000"/>
              <a:gd name="connsiteX6" fmla="*/ 10010832 w 12191999"/>
              <a:gd name="connsiteY6" fmla="*/ 2 h 6858000"/>
              <a:gd name="connsiteX7" fmla="*/ 0 w 12191999"/>
              <a:gd name="connsiteY7" fmla="*/ 0 h 6858000"/>
              <a:gd name="connsiteX8" fmla="*/ 12191999 w 12191999"/>
              <a:gd name="connsiteY8" fmla="*/ 0 h 6858000"/>
              <a:gd name="connsiteX9" fmla="*/ 12191999 w 12191999"/>
              <a:gd name="connsiteY9" fmla="*/ 6858000 h 6858000"/>
              <a:gd name="connsiteX10" fmla="*/ 0 w 12191999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1999" h="6858000">
                <a:moveTo>
                  <a:pt x="2" y="1"/>
                </a:moveTo>
                <a:lnTo>
                  <a:pt x="1" y="4768730"/>
                </a:lnTo>
                <a:lnTo>
                  <a:pt x="1847800" y="5835558"/>
                </a:lnTo>
                <a:cubicBezTo>
                  <a:pt x="2353394" y="6127462"/>
                  <a:pt x="2981552" y="6127573"/>
                  <a:pt x="3487103" y="5835575"/>
                </a:cubicBezTo>
                <a:lnTo>
                  <a:pt x="9191123" y="2542438"/>
                </a:lnTo>
                <a:cubicBezTo>
                  <a:pt x="9696820" y="2250523"/>
                  <a:pt x="10010886" y="1706545"/>
                  <a:pt x="10010844" y="1122641"/>
                </a:cubicBezTo>
                <a:lnTo>
                  <a:pt x="10010832" y="2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D40ED54-6DA2-55E5-4D64-2B0C9FFB35DD}"/>
              </a:ext>
            </a:extLst>
          </p:cNvPr>
          <p:cNvSpPr/>
          <p:nvPr/>
        </p:nvSpPr>
        <p:spPr>
          <a:xfrm rot="1800000">
            <a:off x="-414133" y="-2584274"/>
            <a:ext cx="9449954" cy="9135256"/>
          </a:xfrm>
          <a:custGeom>
            <a:avLst/>
            <a:gdLst>
              <a:gd name="connsiteX0" fmla="*/ 0 w 9449954"/>
              <a:gd name="connsiteY0" fmla="*/ 5005415 h 9135256"/>
              <a:gd name="connsiteX1" fmla="*/ 8669634 w 9449954"/>
              <a:gd name="connsiteY1" fmla="*/ 0 h 9135256"/>
              <a:gd name="connsiteX2" fmla="*/ 9230964 w 9449954"/>
              <a:gd name="connsiteY2" fmla="*/ 972228 h 9135256"/>
              <a:gd name="connsiteX3" fmla="*/ 9230963 w 9449954"/>
              <a:gd name="connsiteY3" fmla="*/ 2611669 h 9135256"/>
              <a:gd name="connsiteX4" fmla="*/ 5937705 w 9449954"/>
              <a:gd name="connsiteY4" fmla="*/ 8315619 h 9135256"/>
              <a:gd name="connsiteX5" fmla="*/ 4518019 w 9449954"/>
              <a:gd name="connsiteY5" fmla="*/ 9135256 h 9135256"/>
              <a:gd name="connsiteX6" fmla="*/ 2384364 w 9449954"/>
              <a:gd name="connsiteY6" fmla="*/ 9135255 h 913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49954" h="9135256">
                <a:moveTo>
                  <a:pt x="0" y="5005415"/>
                </a:moveTo>
                <a:lnTo>
                  <a:pt x="8669634" y="0"/>
                </a:lnTo>
                <a:lnTo>
                  <a:pt x="9230964" y="972228"/>
                </a:lnTo>
                <a:cubicBezTo>
                  <a:pt x="9522952" y="1477883"/>
                  <a:pt x="9522952" y="2106015"/>
                  <a:pt x="9230963" y="2611669"/>
                </a:cubicBezTo>
                <a:lnTo>
                  <a:pt x="5937705" y="8315619"/>
                </a:lnTo>
                <a:cubicBezTo>
                  <a:pt x="5645884" y="8821272"/>
                  <a:pt x="5101828" y="9135255"/>
                  <a:pt x="4518019" y="9135256"/>
                </a:cubicBezTo>
                <a:lnTo>
                  <a:pt x="2384364" y="9135255"/>
                </a:lnTo>
                <a:close/>
              </a:path>
            </a:pathLst>
          </a:custGeom>
          <a:gradFill flip="none" rotWithShape="1">
            <a:gsLst>
              <a:gs pos="50000">
                <a:srgbClr val="2A3885">
                  <a:alpha val="89000"/>
                </a:srgbClr>
              </a:gs>
              <a:gs pos="5000">
                <a:srgbClr val="3F55C1">
                  <a:alpha val="84000"/>
                </a:srgbClr>
              </a:gs>
              <a:gs pos="100000">
                <a:srgbClr val="161C4A">
                  <a:alpha val="97000"/>
                </a:srgbClr>
              </a:gs>
            </a:gsLst>
            <a:lin ang="8100000" scaled="1"/>
            <a:tileRect/>
          </a:gradFill>
          <a:ln w="9525" cap="flat">
            <a:noFill/>
            <a:prstDash val="solid"/>
            <a:miter/>
          </a:ln>
        </p:spPr>
        <p:txBody>
          <a:bodyPr anchor="ctr"/>
          <a:lstStyle/>
          <a:p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F387A24-7C5A-5BFE-52F3-6CE48F94C555}"/>
              </a:ext>
            </a:extLst>
          </p:cNvPr>
          <p:cNvGrpSpPr/>
          <p:nvPr/>
        </p:nvGrpSpPr>
        <p:grpSpPr>
          <a:xfrm>
            <a:off x="1692148" y="2120900"/>
            <a:ext cx="10018004" cy="4165343"/>
            <a:chOff x="1692148" y="1917700"/>
            <a:chExt cx="10018004" cy="436854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AFCC6EE8-7A57-E0D5-61CF-1EC11E14C14A}"/>
                </a:ext>
              </a:extLst>
            </p:cNvPr>
            <p:cNvSpPr/>
            <p:nvPr/>
          </p:nvSpPr>
          <p:spPr>
            <a:xfrm>
              <a:off x="5094166" y="1917700"/>
              <a:ext cx="3201268" cy="4368543"/>
            </a:xfrm>
            <a:prstGeom prst="roundRect">
              <a:avLst>
                <a:gd name="adj" fmla="val 2697"/>
              </a:avLst>
            </a:prstGeom>
            <a:solidFill>
              <a:schemeClr val="bg1"/>
            </a:solidFill>
            <a:ln w="6350">
              <a:solidFill>
                <a:schemeClr val="bg1">
                  <a:lumMod val="75000"/>
                </a:schemeClr>
              </a:solidFill>
            </a:ln>
            <a:effectLst>
              <a:outerShdw dist="50800" dir="2700000" algn="tl" rotWithShape="0">
                <a:prstClr val="black">
                  <a:alpha val="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6FC5949-A634-68A8-6EA3-C9443300EFBC}"/>
                </a:ext>
              </a:extLst>
            </p:cNvPr>
            <p:cNvSpPr/>
            <p:nvPr/>
          </p:nvSpPr>
          <p:spPr>
            <a:xfrm>
              <a:off x="8508884" y="1917700"/>
              <a:ext cx="3201268" cy="4368543"/>
            </a:xfrm>
            <a:prstGeom prst="roundRect">
              <a:avLst>
                <a:gd name="adj" fmla="val 2697"/>
              </a:avLst>
            </a:prstGeom>
            <a:solidFill>
              <a:schemeClr val="bg1"/>
            </a:solidFill>
            <a:ln w="6350">
              <a:solidFill>
                <a:schemeClr val="bg1">
                  <a:lumMod val="75000"/>
                </a:schemeClr>
              </a:solidFill>
            </a:ln>
            <a:effectLst>
              <a:outerShdw dist="50800" dir="2700000" algn="tl" rotWithShape="0">
                <a:prstClr val="black">
                  <a:alpha val="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D4E9C53-14E9-F820-FA58-C8657F0AC305}"/>
                </a:ext>
              </a:extLst>
            </p:cNvPr>
            <p:cNvSpPr/>
            <p:nvPr/>
          </p:nvSpPr>
          <p:spPr>
            <a:xfrm>
              <a:off x="1692148" y="1917700"/>
              <a:ext cx="3201268" cy="4368543"/>
            </a:xfrm>
            <a:prstGeom prst="roundRect">
              <a:avLst>
                <a:gd name="adj" fmla="val 2697"/>
              </a:avLst>
            </a:prstGeom>
            <a:solidFill>
              <a:schemeClr val="bg1"/>
            </a:solidFill>
            <a:ln w="6350">
              <a:solidFill>
                <a:schemeClr val="bg1">
                  <a:lumMod val="75000"/>
                </a:schemeClr>
              </a:solidFill>
            </a:ln>
            <a:effectLst>
              <a:outerShdw dist="50800" dir="2700000" algn="tl" rotWithShape="0">
                <a:prstClr val="black">
                  <a:alpha val="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E19C22CF-9EEE-294E-469E-A41EF4293F9B}"/>
              </a:ext>
            </a:extLst>
          </p:cNvPr>
          <p:cNvSpPr txBox="1">
            <a:spLocks/>
          </p:cNvSpPr>
          <p:nvPr/>
        </p:nvSpPr>
        <p:spPr bwMode="auto">
          <a:xfrm>
            <a:off x="1692149" y="2273300"/>
            <a:ext cx="3067122" cy="31393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171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850" indent="-1841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8650" indent="-177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06450" indent="-177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84250" indent="-177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441450" indent="-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898650" indent="-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355850" indent="-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813050" indent="-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77800" eaLnBrk="1" hangingPunct="1"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en-US" altLang="en-US" sz="1600" dirty="0">
                <a:latin typeface="Barlow SemiBold" panose="00000700000000000000" pitchFamily="2" charset="0"/>
              </a:rPr>
              <a:t>President – </a:t>
            </a:r>
            <a:br>
              <a:rPr lang="en-US" altLang="en-US" sz="1600" dirty="0">
                <a:latin typeface="Barlow SemiBold" panose="00000700000000000000" pitchFamily="2" charset="0"/>
              </a:rPr>
            </a:br>
            <a:r>
              <a:rPr lang="en-US" altLang="en-US" sz="1600" i="1" dirty="0">
                <a:solidFill>
                  <a:schemeClr val="accent2"/>
                </a:solidFill>
                <a:latin typeface="Barlow SemiBold" panose="00000700000000000000" pitchFamily="2" charset="0"/>
              </a:rPr>
              <a:t>Anna Wiksten</a:t>
            </a:r>
          </a:p>
          <a:p>
            <a:pPr marL="177800" eaLnBrk="1" hangingPunct="1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en-US" sz="1600" dirty="0">
                <a:latin typeface="Barlow SemiBold" panose="00000700000000000000" pitchFamily="2" charset="0"/>
              </a:rPr>
              <a:t>Vice-President – </a:t>
            </a:r>
            <a:br>
              <a:rPr lang="en-US" altLang="en-US" sz="1600" dirty="0">
                <a:latin typeface="Barlow SemiBold" panose="00000700000000000000" pitchFamily="2" charset="0"/>
              </a:rPr>
            </a:br>
            <a:r>
              <a:rPr lang="en-US" altLang="en-US" sz="1600" i="1" dirty="0">
                <a:solidFill>
                  <a:schemeClr val="accent2"/>
                </a:solidFill>
                <a:latin typeface="Barlow SemiBold" panose="00000700000000000000" pitchFamily="2" charset="0"/>
              </a:rPr>
              <a:t>Egbert Biesheuvel</a:t>
            </a:r>
          </a:p>
          <a:p>
            <a:pPr marL="177800" eaLnBrk="1" hangingPunct="1"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en-US" altLang="en-US" sz="1600" dirty="0">
                <a:latin typeface="Barlow SemiBold" panose="00000700000000000000" pitchFamily="2" charset="0"/>
              </a:rPr>
              <a:t>Treasurer – </a:t>
            </a:r>
            <a:br>
              <a:rPr lang="en-US" altLang="en-US" sz="1600" dirty="0">
                <a:latin typeface="Barlow SemiBold" panose="00000700000000000000" pitchFamily="2" charset="0"/>
              </a:rPr>
            </a:br>
            <a:r>
              <a:rPr lang="en-US" altLang="en-US" sz="1600" i="1" dirty="0">
                <a:solidFill>
                  <a:schemeClr val="accent2"/>
                </a:solidFill>
                <a:latin typeface="Barlow SemiBold" panose="00000700000000000000" pitchFamily="2" charset="0"/>
              </a:rPr>
              <a:t>Lilla di Scala</a:t>
            </a:r>
          </a:p>
          <a:p>
            <a:pPr marL="177800" eaLnBrk="1" hangingPunct="1">
              <a:spcBef>
                <a:spcPts val="1200"/>
              </a:spcBef>
              <a:spcAft>
                <a:spcPts val="1200"/>
              </a:spcAft>
              <a:buFontTx/>
              <a:buNone/>
            </a:pPr>
            <a:br>
              <a:rPr lang="en-US" altLang="en-US" sz="1600" i="1" dirty="0">
                <a:solidFill>
                  <a:schemeClr val="accent2"/>
                </a:solidFill>
                <a:latin typeface="Barlow SemiBold" panose="00000700000000000000" pitchFamily="2" charset="0"/>
              </a:rPr>
            </a:br>
            <a:r>
              <a:rPr lang="en-US" altLang="en-US" sz="1600" dirty="0">
                <a:latin typeface="Barlow SemiBold" panose="00000700000000000000" pitchFamily="2" charset="0"/>
              </a:rPr>
              <a:t>Director (legal entity) – </a:t>
            </a:r>
            <a:br>
              <a:rPr lang="en-US" altLang="en-US" sz="1600" dirty="0">
                <a:latin typeface="Barlow SemiBold" panose="00000700000000000000" pitchFamily="2" charset="0"/>
              </a:rPr>
            </a:br>
            <a:r>
              <a:rPr lang="en-US" sz="1600" i="1" dirty="0">
                <a:solidFill>
                  <a:schemeClr val="accent2"/>
                </a:solidFill>
                <a:latin typeface="Barlow SemiBold" panose="00000700000000000000" pitchFamily="2" charset="0"/>
              </a:rPr>
              <a:t>Thor Schütt Svane Nielsen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D5D2CE85-F1BC-C304-124F-7CBE7C76D697}"/>
              </a:ext>
            </a:extLst>
          </p:cNvPr>
          <p:cNvSpPr txBox="1">
            <a:spLocks/>
          </p:cNvSpPr>
          <p:nvPr/>
        </p:nvSpPr>
        <p:spPr bwMode="auto">
          <a:xfrm>
            <a:off x="5094167" y="2273300"/>
            <a:ext cx="3021133" cy="363176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171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850" indent="-1841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8650" indent="-177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06450" indent="-177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84250" indent="-177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441450" indent="-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898650" indent="-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355850" indent="-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813050" indent="-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77800" eaLnBrk="1" hangingPunct="1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en-US" sz="1600" dirty="0">
                <a:latin typeface="Barlow SemiBold" panose="00000700000000000000" pitchFamily="2" charset="0"/>
              </a:rPr>
              <a:t>Scientific Lead – </a:t>
            </a:r>
            <a:br>
              <a:rPr lang="en-US" altLang="en-US" sz="1600">
                <a:latin typeface="Barlow SemiBold" panose="00000700000000000000" pitchFamily="2" charset="0"/>
              </a:rPr>
            </a:br>
            <a:r>
              <a:rPr lang="nl-NL" sz="1600" i="1">
                <a:solidFill>
                  <a:schemeClr val="accent2"/>
                </a:solidFill>
                <a:latin typeface="Barlow SemiBold" panose="00000700000000000000" pitchFamily="2" charset="0"/>
              </a:rPr>
              <a:t>Axel </a:t>
            </a:r>
            <a:r>
              <a:rPr lang="nl-NL" sz="1600" i="1" dirty="0">
                <a:solidFill>
                  <a:schemeClr val="accent2"/>
                </a:solidFill>
                <a:latin typeface="Barlow SemiBold" panose="00000700000000000000" pitchFamily="2" charset="0"/>
              </a:rPr>
              <a:t>Krebs-Brown</a:t>
            </a:r>
          </a:p>
          <a:p>
            <a:pPr marL="177800" eaLnBrk="1" hangingPunct="1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en-US" sz="1600" dirty="0">
                <a:latin typeface="Barlow SemiBold" panose="00000700000000000000" pitchFamily="2" charset="0"/>
              </a:rPr>
              <a:t>Regulatory Lead – </a:t>
            </a:r>
            <a:br>
              <a:rPr lang="en-US" altLang="en-US" sz="1600" dirty="0">
                <a:latin typeface="Barlow SemiBold" panose="00000700000000000000" pitchFamily="2" charset="0"/>
              </a:rPr>
            </a:br>
            <a:r>
              <a:rPr lang="en-US" altLang="en-US" sz="1600" i="1" dirty="0">
                <a:solidFill>
                  <a:schemeClr val="accent2"/>
                </a:solidFill>
                <a:latin typeface="Barlow SemiBold" panose="00000700000000000000" pitchFamily="2" charset="0"/>
              </a:rPr>
              <a:t>Fredrik Öhrn</a:t>
            </a:r>
          </a:p>
          <a:p>
            <a:pPr marL="177800" eaLnBrk="1" hangingPunct="1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en-US" sz="1600" dirty="0">
                <a:latin typeface="Barlow SemiBold" panose="00000700000000000000" pitchFamily="2" charset="0"/>
              </a:rPr>
              <a:t>Special Interest </a:t>
            </a:r>
            <a:br>
              <a:rPr lang="en-US" altLang="en-US" sz="1600" dirty="0">
                <a:latin typeface="Barlow SemiBold" panose="00000700000000000000" pitchFamily="2" charset="0"/>
              </a:rPr>
            </a:br>
            <a:r>
              <a:rPr lang="en-US" altLang="en-US" sz="1600" dirty="0">
                <a:latin typeface="Barlow SemiBold" panose="00000700000000000000" pitchFamily="2" charset="0"/>
              </a:rPr>
              <a:t>Groups (SIGS) – </a:t>
            </a:r>
            <a:br>
              <a:rPr lang="en-US" altLang="en-US" sz="1600" dirty="0">
                <a:latin typeface="Barlow SemiBold" panose="00000700000000000000" pitchFamily="2" charset="0"/>
              </a:rPr>
            </a:br>
            <a:r>
              <a:rPr lang="en-US" altLang="en-US" sz="1600" i="1" dirty="0">
                <a:solidFill>
                  <a:schemeClr val="accent2"/>
                </a:solidFill>
                <a:latin typeface="Barlow SemiBold" panose="00000700000000000000" pitchFamily="2" charset="0"/>
              </a:rPr>
              <a:t>Emmanuel Pham</a:t>
            </a:r>
          </a:p>
          <a:p>
            <a:pPr marL="177800" eaLnBrk="1" hangingPunct="1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en-US" sz="1600" dirty="0">
                <a:latin typeface="Barlow SemiBold" panose="00000700000000000000" pitchFamily="2" charset="0"/>
              </a:rPr>
              <a:t>Statistical Methodology</a:t>
            </a:r>
            <a:br>
              <a:rPr lang="en-US" altLang="en-US" sz="1600" dirty="0">
                <a:latin typeface="Barlow SemiBold" panose="00000700000000000000" pitchFamily="2" charset="0"/>
              </a:rPr>
            </a:br>
            <a:r>
              <a:rPr lang="en-US" altLang="en-US" sz="1600" dirty="0">
                <a:latin typeface="Barlow SemiBold" panose="00000700000000000000" pitchFamily="2" charset="0"/>
              </a:rPr>
              <a:t>Leaders – </a:t>
            </a:r>
            <a:br>
              <a:rPr lang="en-US" altLang="en-US" sz="1600" dirty="0">
                <a:latin typeface="Barlow SemiBold" panose="00000700000000000000" pitchFamily="2" charset="0"/>
              </a:rPr>
            </a:br>
            <a:r>
              <a:rPr lang="en-US" altLang="en-US" sz="1600" i="1" dirty="0">
                <a:solidFill>
                  <a:schemeClr val="accent2"/>
                </a:solidFill>
                <a:latin typeface="Barlow SemiBold" panose="00000700000000000000" pitchFamily="2" charset="0"/>
              </a:rPr>
              <a:t>Kaspar Rufibach, Mouna</a:t>
            </a:r>
            <a:br>
              <a:rPr lang="en-US" altLang="en-US" sz="1600" i="1" dirty="0">
                <a:solidFill>
                  <a:schemeClr val="accent2"/>
                </a:solidFill>
                <a:latin typeface="Barlow SemiBold" panose="00000700000000000000" pitchFamily="2" charset="0"/>
              </a:rPr>
            </a:br>
            <a:r>
              <a:rPr lang="en-US" altLang="en-US" sz="1600" i="1" dirty="0">
                <a:solidFill>
                  <a:schemeClr val="accent2"/>
                </a:solidFill>
                <a:latin typeface="Barlow SemiBold" panose="00000700000000000000" pitchFamily="2" charset="0"/>
              </a:rPr>
              <a:t>Akacha, Cornelia Kunz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C340FB6F-AD18-D3AF-A574-EAFC8A644C5C}"/>
              </a:ext>
            </a:extLst>
          </p:cNvPr>
          <p:cNvSpPr txBox="1">
            <a:spLocks/>
          </p:cNvSpPr>
          <p:nvPr/>
        </p:nvSpPr>
        <p:spPr bwMode="auto">
          <a:xfrm>
            <a:off x="8508884" y="2273300"/>
            <a:ext cx="3073516" cy="33239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171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850" indent="-1841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8650" indent="-177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06450" indent="-177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84250" indent="-177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441450" indent="-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898650" indent="-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355850" indent="-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813050" indent="-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77800" eaLnBrk="1" hangingPunct="1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en-US" sz="1600" dirty="0">
                <a:latin typeface="Barlow SemiBold" panose="00000700000000000000" pitchFamily="2" charset="0"/>
              </a:rPr>
              <a:t>Statistical Leaders Chair – </a:t>
            </a:r>
            <a:r>
              <a:rPr lang="en-US" altLang="en-US" sz="1600" i="1" dirty="0">
                <a:solidFill>
                  <a:schemeClr val="accent2"/>
                </a:solidFill>
                <a:latin typeface="Barlow SemiBold" panose="00000700000000000000" pitchFamily="2" charset="0"/>
              </a:rPr>
              <a:t>Christine Fletcher</a:t>
            </a:r>
          </a:p>
          <a:p>
            <a:pPr marL="177800" eaLnBrk="1" hangingPunct="1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en-US" sz="1600" dirty="0">
                <a:latin typeface="Barlow SemiBold" panose="00000700000000000000" pitchFamily="2" charset="0"/>
              </a:rPr>
              <a:t>Stats Regulatory Workshop – </a:t>
            </a:r>
            <a:br>
              <a:rPr lang="en-US" altLang="en-US" sz="1600" dirty="0">
                <a:latin typeface="Barlow SemiBold" panose="00000700000000000000" pitchFamily="2" charset="0"/>
              </a:rPr>
            </a:br>
            <a:r>
              <a:rPr lang="it-IT" altLang="en-US" sz="1600" i="1" dirty="0">
                <a:solidFill>
                  <a:schemeClr val="accent2"/>
                </a:solidFill>
                <a:latin typeface="Barlow SemiBold" panose="00000700000000000000" pitchFamily="2" charset="0"/>
              </a:rPr>
              <a:t>Vivian Lanius</a:t>
            </a:r>
            <a:br>
              <a:rPr lang="en-GB" sz="1600" i="1" dirty="0">
                <a:solidFill>
                  <a:schemeClr val="accent2"/>
                </a:solidFill>
                <a:latin typeface="Barlow SemiBold" panose="00000700000000000000" pitchFamily="2" charset="0"/>
              </a:rPr>
            </a:br>
            <a:br>
              <a:rPr lang="en-US" sz="1600" i="1" dirty="0">
                <a:solidFill>
                  <a:schemeClr val="accent2"/>
                </a:solidFill>
                <a:latin typeface="Barlow SemiBold" panose="00000700000000000000" pitchFamily="2" charset="0"/>
              </a:rPr>
            </a:br>
            <a:r>
              <a:rPr lang="en-US" altLang="en-US" sz="1600" dirty="0">
                <a:latin typeface="Barlow SemiBold" panose="00000700000000000000" pitchFamily="2" charset="0"/>
              </a:rPr>
              <a:t>Communications Officer – </a:t>
            </a:r>
            <a:br>
              <a:rPr lang="en-US" altLang="en-US" sz="1600" dirty="0">
                <a:latin typeface="Barlow SemiBold" panose="00000700000000000000" pitchFamily="2" charset="0"/>
              </a:rPr>
            </a:br>
            <a:r>
              <a:rPr lang="it-IT" sz="1600" i="1" dirty="0">
                <a:solidFill>
                  <a:schemeClr val="accent2"/>
                </a:solidFill>
                <a:latin typeface="Barlow SemiBold" panose="00000700000000000000" pitchFamily="2" charset="0"/>
              </a:rPr>
              <a:t>Andrea Nizzardo, </a:t>
            </a:r>
            <a:br>
              <a:rPr lang="en-GB" sz="1600" i="1" dirty="0">
                <a:solidFill>
                  <a:schemeClr val="accent2"/>
                </a:solidFill>
                <a:latin typeface="Barlow SemiBold" panose="00000700000000000000" pitchFamily="2" charset="0"/>
              </a:rPr>
            </a:br>
            <a:r>
              <a:rPr lang="nl-NL" sz="1600" i="1" dirty="0">
                <a:solidFill>
                  <a:schemeClr val="accent2"/>
                </a:solidFill>
                <a:latin typeface="Barlow SemiBold" panose="00000700000000000000" pitchFamily="2" charset="0"/>
              </a:rPr>
              <a:t>Luca Grassano </a:t>
            </a:r>
            <a:endParaRPr lang="en-US" altLang="en-US" sz="1600" i="1" dirty="0">
              <a:solidFill>
                <a:schemeClr val="accent2"/>
              </a:solidFill>
              <a:latin typeface="Barlow SemiBold" panose="00000700000000000000" pitchFamily="2" charset="0"/>
            </a:endParaRPr>
          </a:p>
          <a:p>
            <a:pPr marL="177800" eaLnBrk="1" hangingPunct="1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en-US" sz="1600" dirty="0">
                <a:latin typeface="Barlow SemiBold" panose="00000700000000000000" pitchFamily="2" charset="0"/>
              </a:rPr>
              <a:t>EFSPI Executive Office – </a:t>
            </a:r>
            <a:br>
              <a:rPr lang="en-US" altLang="en-US" sz="1600" dirty="0">
                <a:latin typeface="Barlow SemiBold" panose="00000700000000000000" pitchFamily="2" charset="0"/>
              </a:rPr>
            </a:br>
            <a:r>
              <a:rPr lang="en-US" sz="1600" i="1" dirty="0">
                <a:solidFill>
                  <a:schemeClr val="accent2"/>
                </a:solidFill>
                <a:latin typeface="Barlow SemiBold" panose="00000700000000000000" pitchFamily="2" charset="0"/>
              </a:rPr>
              <a:t>Claire Laveaux, </a:t>
            </a:r>
            <a:br>
              <a:rPr lang="en-US" sz="1600" i="1" dirty="0">
                <a:solidFill>
                  <a:schemeClr val="accent2"/>
                </a:solidFill>
                <a:latin typeface="Barlow SemiBold" panose="00000700000000000000" pitchFamily="2" charset="0"/>
              </a:rPr>
            </a:br>
            <a:r>
              <a:rPr lang="en-US" altLang="en-US" sz="1600" i="1" dirty="0">
                <a:solidFill>
                  <a:schemeClr val="accent2"/>
                </a:solidFill>
                <a:latin typeface="Barlow SemiBold" panose="00000700000000000000" pitchFamily="2" charset="0"/>
              </a:rPr>
              <a:t>Moore Engage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15105A4-5BFD-20B3-2701-59A1FC2825F7}"/>
              </a:ext>
            </a:extLst>
          </p:cNvPr>
          <p:cNvGrpSpPr/>
          <p:nvPr/>
        </p:nvGrpSpPr>
        <p:grpSpPr>
          <a:xfrm>
            <a:off x="0" y="274638"/>
            <a:ext cx="1068706" cy="773112"/>
            <a:chOff x="0" y="274638"/>
            <a:chExt cx="1068706" cy="77311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30967BC-6122-D12D-9734-AFADC1A5CD8E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885826" y="397669"/>
              <a:ext cx="182880" cy="525462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D2F8ACC-0BAD-DC6A-B6AB-A96FEFAB1BE2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995680" y="346075"/>
              <a:ext cx="73025" cy="62865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8AE3BDC-41F6-83DA-459B-EDF44D98C4F5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274638"/>
              <a:ext cx="920750" cy="77311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GB"/>
            </a:p>
          </p:txBody>
        </p:sp>
        <p:pic>
          <p:nvPicPr>
            <p:cNvPr id="26" name="Picture 7" descr="EFSPI logo">
              <a:extLst>
                <a:ext uri="{FF2B5EF4-FFF2-40B4-BE49-F238E27FC236}">
                  <a16:creationId xmlns:a16="http://schemas.microsoft.com/office/drawing/2014/main" id="{5568AA20-ADE5-3066-0BAD-210E10E6F9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1" t="6030" r="85114" b="6345"/>
            <a:stretch>
              <a:fillRect/>
            </a:stretch>
          </p:blipFill>
          <p:spPr bwMode="auto">
            <a:xfrm>
              <a:off x="136525" y="303213"/>
              <a:ext cx="749300" cy="715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AutoShape 6" descr="Microsoft Office Excel Worksheet">
            <a:extLst>
              <a:ext uri="{FF2B5EF4-FFF2-40B4-BE49-F238E27FC236}">
                <a16:creationId xmlns:a16="http://schemas.microsoft.com/office/drawing/2014/main" id="{F9F47D3F-3EFC-5B73-CA59-5922109FA2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51000" y="5953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5120" name="Arrow: Bent 5119">
            <a:extLst>
              <a:ext uri="{FF2B5EF4-FFF2-40B4-BE49-F238E27FC236}">
                <a16:creationId xmlns:a16="http://schemas.microsoft.com/office/drawing/2014/main" id="{D8061FDF-87B8-42E8-8FE9-65E3996D15A2}"/>
              </a:ext>
            </a:extLst>
          </p:cNvPr>
          <p:cNvSpPr/>
          <p:nvPr/>
        </p:nvSpPr>
        <p:spPr>
          <a:xfrm flipH="1">
            <a:off x="1295297" y="1322585"/>
            <a:ext cx="10417278" cy="78581"/>
          </a:xfrm>
          <a:prstGeom prst="bentArrow">
            <a:avLst>
              <a:gd name="adj1" fmla="val 25000"/>
              <a:gd name="adj2" fmla="val 0"/>
              <a:gd name="adj3" fmla="val 0"/>
              <a:gd name="adj4" fmla="val 0"/>
            </a:avLst>
          </a:prstGeom>
          <a:solidFill>
            <a:srgbClr val="00336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l"/>
            <a:endParaRPr lang="en-GB" sz="1050" err="1">
              <a:solidFill>
                <a:schemeClr val="bg1"/>
              </a:solidFill>
              <a:latin typeface="BISans" panose="02000503040000020004" pitchFamily="2" charset="0"/>
            </a:endParaRPr>
          </a:p>
        </p:txBody>
      </p:sp>
      <p:sp>
        <p:nvSpPr>
          <p:cNvPr id="5121" name="Arrow: Bent 5120">
            <a:extLst>
              <a:ext uri="{FF2B5EF4-FFF2-40B4-BE49-F238E27FC236}">
                <a16:creationId xmlns:a16="http://schemas.microsoft.com/office/drawing/2014/main" id="{C4011545-41EA-479C-5B67-C886D3F8D1CB}"/>
              </a:ext>
            </a:extLst>
          </p:cNvPr>
          <p:cNvSpPr/>
          <p:nvPr/>
        </p:nvSpPr>
        <p:spPr>
          <a:xfrm flipH="1" flipV="1">
            <a:off x="2024060" y="1358304"/>
            <a:ext cx="9688514" cy="74672"/>
          </a:xfrm>
          <a:prstGeom prst="bentArrow">
            <a:avLst>
              <a:gd name="adj1" fmla="val 25000"/>
              <a:gd name="adj2" fmla="val 0"/>
              <a:gd name="adj3" fmla="val 0"/>
              <a:gd name="adj4" fmla="val 0"/>
            </a:avLst>
          </a:prstGeom>
          <a:solidFill>
            <a:srgbClr val="00336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l"/>
            <a:endParaRPr lang="en-GB" sz="1050" err="1">
              <a:solidFill>
                <a:schemeClr val="bg1"/>
              </a:solidFill>
              <a:latin typeface="BISans" panose="02000503040000020004" pitchFamily="2" charset="0"/>
            </a:endParaRPr>
          </a:p>
        </p:txBody>
      </p:sp>
      <p:sp>
        <p:nvSpPr>
          <p:cNvPr id="5122" name="Arrow: U-Turn 5121">
            <a:extLst>
              <a:ext uri="{FF2B5EF4-FFF2-40B4-BE49-F238E27FC236}">
                <a16:creationId xmlns:a16="http://schemas.microsoft.com/office/drawing/2014/main" id="{322F36BE-4CBF-95D9-9B27-C9D19461AA5D}"/>
              </a:ext>
            </a:extLst>
          </p:cNvPr>
          <p:cNvSpPr/>
          <p:nvPr/>
        </p:nvSpPr>
        <p:spPr>
          <a:xfrm rot="16200000" flipV="1">
            <a:off x="10790998" y="511407"/>
            <a:ext cx="110391" cy="1732751"/>
          </a:xfrm>
          <a:prstGeom prst="uturnArrow">
            <a:avLst>
              <a:gd name="adj1" fmla="val 0"/>
              <a:gd name="adj2" fmla="val 0"/>
              <a:gd name="adj3" fmla="val 0"/>
              <a:gd name="adj4" fmla="val 0"/>
              <a:gd name="adj5" fmla="val 99022"/>
            </a:avLst>
          </a:prstGeom>
          <a:solidFill>
            <a:srgbClr val="003366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en-GB" sz="1050" err="1">
              <a:solidFill>
                <a:schemeClr val="bg1"/>
              </a:solidFill>
              <a:latin typeface="BISans" panose="02000503040000020004" pitchFamily="2" charset="0"/>
            </a:endParaRPr>
          </a:p>
        </p:txBody>
      </p:sp>
      <p:cxnSp>
        <p:nvCxnSpPr>
          <p:cNvPr id="5123" name="Straight Connector 5122">
            <a:extLst>
              <a:ext uri="{FF2B5EF4-FFF2-40B4-BE49-F238E27FC236}">
                <a16:creationId xmlns:a16="http://schemas.microsoft.com/office/drawing/2014/main" id="{C4B1F6A6-28F2-02BD-BEAA-7B3A2217E8B1}"/>
              </a:ext>
            </a:extLst>
          </p:cNvPr>
          <p:cNvCxnSpPr>
            <a:cxnSpLocks/>
          </p:cNvCxnSpPr>
          <p:nvPr/>
        </p:nvCxnSpPr>
        <p:spPr bwMode="auto">
          <a:xfrm flipH="1">
            <a:off x="1245669" y="1320800"/>
            <a:ext cx="348615" cy="0"/>
          </a:xfrm>
          <a:prstGeom prst="line">
            <a:avLst/>
          </a:prstGeom>
          <a:ln w="38100" cap="rnd">
            <a:solidFill>
              <a:schemeClr val="accent1">
                <a:lumMod val="75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4" name="Arrow: Bent 5123">
            <a:extLst>
              <a:ext uri="{FF2B5EF4-FFF2-40B4-BE49-F238E27FC236}">
                <a16:creationId xmlns:a16="http://schemas.microsoft.com/office/drawing/2014/main" id="{268FE52A-8C92-4A2A-00D4-D530DE12FCB6}"/>
              </a:ext>
            </a:extLst>
          </p:cNvPr>
          <p:cNvSpPr/>
          <p:nvPr/>
        </p:nvSpPr>
        <p:spPr>
          <a:xfrm>
            <a:off x="1822838" y="1432975"/>
            <a:ext cx="317905" cy="687925"/>
          </a:xfrm>
          <a:prstGeom prst="bentArrow">
            <a:avLst>
              <a:gd name="adj1" fmla="val 25000"/>
              <a:gd name="adj2" fmla="val 0"/>
              <a:gd name="adj3" fmla="val 0"/>
              <a:gd name="adj4" fmla="val 0"/>
            </a:avLst>
          </a:prstGeom>
          <a:solidFill>
            <a:srgbClr val="00336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l"/>
            <a:endParaRPr lang="en-GB" sz="1050" err="1">
              <a:solidFill>
                <a:schemeClr val="bg1"/>
              </a:solidFill>
              <a:latin typeface="BISans" panose="02000503040000020004" pitchFamily="2" charset="0"/>
            </a:endParaRPr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0DEF8843-FFAF-CCDA-A0E3-9C9E1DC21C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solidFill>
                  <a:schemeClr val="bg1"/>
                </a:solidFill>
              </a:rPr>
              <a:t>EFSPI Officers and Key Roles</a:t>
            </a:r>
            <a:endParaRPr lang="nl-NL" altLang="en-US">
              <a:solidFill>
                <a:schemeClr val="bg1"/>
              </a:solidFill>
            </a:endParaRPr>
          </a:p>
        </p:txBody>
      </p:sp>
      <p:sp>
        <p:nvSpPr>
          <p:cNvPr id="20485" name="AutoShape 6" descr="Microsoft Office Excel Worksheet">
            <a:extLst>
              <a:ext uri="{FF2B5EF4-FFF2-40B4-BE49-F238E27FC236}">
                <a16:creationId xmlns:a16="http://schemas.microsoft.com/office/drawing/2014/main" id="{036B9058-83BD-F4D5-8D31-C31E0D71067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51000" y="5953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grpSp>
        <p:nvGrpSpPr>
          <p:cNvPr id="5125" name="Group 5124">
            <a:extLst>
              <a:ext uri="{FF2B5EF4-FFF2-40B4-BE49-F238E27FC236}">
                <a16:creationId xmlns:a16="http://schemas.microsoft.com/office/drawing/2014/main" id="{D893AAB3-1B67-739B-46B4-E3E73DBE32E2}"/>
              </a:ext>
            </a:extLst>
          </p:cNvPr>
          <p:cNvGrpSpPr>
            <a:grpSpLocks noChangeAspect="1"/>
          </p:cNvGrpSpPr>
          <p:nvPr/>
        </p:nvGrpSpPr>
        <p:grpSpPr>
          <a:xfrm>
            <a:off x="4259667" y="3061397"/>
            <a:ext cx="464938" cy="464936"/>
            <a:chOff x="8236132" y="4040279"/>
            <a:chExt cx="641986" cy="641984"/>
          </a:xfrm>
        </p:grpSpPr>
        <p:sp>
          <p:nvSpPr>
            <p:cNvPr id="5126" name="Oval 5125">
              <a:extLst>
                <a:ext uri="{FF2B5EF4-FFF2-40B4-BE49-F238E27FC236}">
                  <a16:creationId xmlns:a16="http://schemas.microsoft.com/office/drawing/2014/main" id="{B60BA22B-4A6A-3D8D-94FC-30298AC8C57E}"/>
                </a:ext>
              </a:extLst>
            </p:cNvPr>
            <p:cNvSpPr/>
            <p:nvPr/>
          </p:nvSpPr>
          <p:spPr>
            <a:xfrm>
              <a:off x="8236132" y="4040279"/>
              <a:ext cx="641986" cy="641984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127" name="Graphic 5126">
              <a:extLst>
                <a:ext uri="{FF2B5EF4-FFF2-40B4-BE49-F238E27FC236}">
                  <a16:creationId xmlns:a16="http://schemas.microsoft.com/office/drawing/2014/main" id="{ADFD381D-AADB-E721-70F2-09AFE7C420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17358" t="1037" r="17358" b="1037"/>
            <a:stretch>
              <a:fillRect/>
            </a:stretch>
          </p:blipFill>
          <p:spPr>
            <a:xfrm>
              <a:off x="8267646" y="4071789"/>
              <a:ext cx="578958" cy="578956"/>
            </a:xfrm>
            <a:custGeom>
              <a:avLst/>
              <a:gdLst>
                <a:gd name="connsiteX0" fmla="*/ 320993 w 641986"/>
                <a:gd name="connsiteY0" fmla="*/ 0 h 641984"/>
                <a:gd name="connsiteX1" fmla="*/ 641986 w 641986"/>
                <a:gd name="connsiteY1" fmla="*/ 320992 h 641984"/>
                <a:gd name="connsiteX2" fmla="*/ 320993 w 641986"/>
                <a:gd name="connsiteY2" fmla="*/ 641984 h 641984"/>
                <a:gd name="connsiteX3" fmla="*/ 0 w 641986"/>
                <a:gd name="connsiteY3" fmla="*/ 320992 h 641984"/>
                <a:gd name="connsiteX4" fmla="*/ 320993 w 641986"/>
                <a:gd name="connsiteY4" fmla="*/ 0 h 641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986" h="641984">
                  <a:moveTo>
                    <a:pt x="320993" y="0"/>
                  </a:moveTo>
                  <a:cubicBezTo>
                    <a:pt x="498273" y="0"/>
                    <a:pt x="641986" y="143713"/>
                    <a:pt x="641986" y="320992"/>
                  </a:cubicBezTo>
                  <a:cubicBezTo>
                    <a:pt x="641986" y="498271"/>
                    <a:pt x="498273" y="641984"/>
                    <a:pt x="320993" y="641984"/>
                  </a:cubicBezTo>
                  <a:cubicBezTo>
                    <a:pt x="143713" y="641984"/>
                    <a:pt x="0" y="498271"/>
                    <a:pt x="0" y="320992"/>
                  </a:cubicBezTo>
                  <a:cubicBezTo>
                    <a:pt x="0" y="143713"/>
                    <a:pt x="143713" y="0"/>
                    <a:pt x="320993" y="0"/>
                  </a:cubicBezTo>
                  <a:close/>
                </a:path>
              </a:pathLst>
            </a:cu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86FB141-95B8-1EC1-8A16-474B95CC8CB0}"/>
              </a:ext>
            </a:extLst>
          </p:cNvPr>
          <p:cNvGrpSpPr>
            <a:grpSpLocks noChangeAspect="1"/>
          </p:cNvGrpSpPr>
          <p:nvPr/>
        </p:nvGrpSpPr>
        <p:grpSpPr>
          <a:xfrm>
            <a:off x="4259667" y="2287880"/>
            <a:ext cx="464938" cy="464936"/>
            <a:chOff x="6012630" y="2466781"/>
            <a:chExt cx="641986" cy="641984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CABAFCA-2D81-687C-8775-F667A3B1B4E5}"/>
                </a:ext>
              </a:extLst>
            </p:cNvPr>
            <p:cNvSpPr/>
            <p:nvPr/>
          </p:nvSpPr>
          <p:spPr>
            <a:xfrm>
              <a:off x="6012630" y="2466781"/>
              <a:ext cx="641986" cy="641984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8034AC9D-88CF-F1B8-575B-D11027925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8837" t="1037" r="25878" b="1037"/>
            <a:stretch>
              <a:fillRect/>
            </a:stretch>
          </p:blipFill>
          <p:spPr>
            <a:xfrm>
              <a:off x="6044143" y="2498295"/>
              <a:ext cx="578958" cy="578956"/>
            </a:xfrm>
            <a:custGeom>
              <a:avLst/>
              <a:gdLst>
                <a:gd name="connsiteX0" fmla="*/ 320993 w 641986"/>
                <a:gd name="connsiteY0" fmla="*/ 0 h 641984"/>
                <a:gd name="connsiteX1" fmla="*/ 641986 w 641986"/>
                <a:gd name="connsiteY1" fmla="*/ 320992 h 641984"/>
                <a:gd name="connsiteX2" fmla="*/ 320993 w 641986"/>
                <a:gd name="connsiteY2" fmla="*/ 641984 h 641984"/>
                <a:gd name="connsiteX3" fmla="*/ 0 w 641986"/>
                <a:gd name="connsiteY3" fmla="*/ 320992 h 641984"/>
                <a:gd name="connsiteX4" fmla="*/ 320993 w 641986"/>
                <a:gd name="connsiteY4" fmla="*/ 0 h 641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986" h="641984">
                  <a:moveTo>
                    <a:pt x="320993" y="0"/>
                  </a:moveTo>
                  <a:cubicBezTo>
                    <a:pt x="498273" y="0"/>
                    <a:pt x="641986" y="143713"/>
                    <a:pt x="641986" y="320992"/>
                  </a:cubicBezTo>
                  <a:cubicBezTo>
                    <a:pt x="641986" y="498271"/>
                    <a:pt x="498273" y="641984"/>
                    <a:pt x="320993" y="641984"/>
                  </a:cubicBezTo>
                  <a:cubicBezTo>
                    <a:pt x="143713" y="641984"/>
                    <a:pt x="0" y="498271"/>
                    <a:pt x="0" y="320992"/>
                  </a:cubicBezTo>
                  <a:cubicBezTo>
                    <a:pt x="0" y="143713"/>
                    <a:pt x="143713" y="0"/>
                    <a:pt x="320993" y="0"/>
                  </a:cubicBezTo>
                  <a:close/>
                </a:path>
              </a:pathLst>
            </a:cu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7279CFF-05D1-1EF0-C73B-4FA297F40713}"/>
              </a:ext>
            </a:extLst>
          </p:cNvPr>
          <p:cNvGrpSpPr>
            <a:grpSpLocks noChangeAspect="1"/>
          </p:cNvGrpSpPr>
          <p:nvPr/>
        </p:nvGrpSpPr>
        <p:grpSpPr>
          <a:xfrm>
            <a:off x="4250041" y="4926409"/>
            <a:ext cx="464938" cy="464936"/>
            <a:chOff x="5497490" y="3181813"/>
            <a:chExt cx="641986" cy="641984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A95ECF0D-306D-1DD7-27EC-37E1C4A18D39}"/>
                </a:ext>
              </a:extLst>
            </p:cNvPr>
            <p:cNvSpPr/>
            <p:nvPr/>
          </p:nvSpPr>
          <p:spPr>
            <a:xfrm>
              <a:off x="5497490" y="3181813"/>
              <a:ext cx="641986" cy="641984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7" name="Graphic 56">
              <a:extLst>
                <a:ext uri="{FF2B5EF4-FFF2-40B4-BE49-F238E27FC236}">
                  <a16:creationId xmlns:a16="http://schemas.microsoft.com/office/drawing/2014/main" id="{D58F6ABE-8ED0-9C61-5BCE-62EAAF4E8CD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l="8837" t="1037" r="25878" b="1037"/>
            <a:stretch>
              <a:fillRect/>
            </a:stretch>
          </p:blipFill>
          <p:spPr>
            <a:xfrm>
              <a:off x="5529004" y="3213334"/>
              <a:ext cx="578958" cy="578956"/>
            </a:xfrm>
            <a:custGeom>
              <a:avLst/>
              <a:gdLst>
                <a:gd name="connsiteX0" fmla="*/ 320993 w 641986"/>
                <a:gd name="connsiteY0" fmla="*/ 0 h 641984"/>
                <a:gd name="connsiteX1" fmla="*/ 641986 w 641986"/>
                <a:gd name="connsiteY1" fmla="*/ 320992 h 641984"/>
                <a:gd name="connsiteX2" fmla="*/ 320993 w 641986"/>
                <a:gd name="connsiteY2" fmla="*/ 641984 h 641984"/>
                <a:gd name="connsiteX3" fmla="*/ 0 w 641986"/>
                <a:gd name="connsiteY3" fmla="*/ 320992 h 641984"/>
                <a:gd name="connsiteX4" fmla="*/ 320993 w 641986"/>
                <a:gd name="connsiteY4" fmla="*/ 0 h 641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986" h="641984">
                  <a:moveTo>
                    <a:pt x="320993" y="0"/>
                  </a:moveTo>
                  <a:cubicBezTo>
                    <a:pt x="498273" y="0"/>
                    <a:pt x="641986" y="143713"/>
                    <a:pt x="641986" y="320992"/>
                  </a:cubicBezTo>
                  <a:cubicBezTo>
                    <a:pt x="641986" y="498271"/>
                    <a:pt x="498273" y="641984"/>
                    <a:pt x="320993" y="641984"/>
                  </a:cubicBezTo>
                  <a:cubicBezTo>
                    <a:pt x="143713" y="641984"/>
                    <a:pt x="0" y="498271"/>
                    <a:pt x="0" y="320992"/>
                  </a:cubicBezTo>
                  <a:cubicBezTo>
                    <a:pt x="0" y="143713"/>
                    <a:pt x="143713" y="0"/>
                    <a:pt x="320993" y="0"/>
                  </a:cubicBezTo>
                  <a:close/>
                </a:path>
              </a:pathLst>
            </a:custGeom>
          </p:spPr>
        </p:pic>
      </p:grpSp>
      <p:grpSp>
        <p:nvGrpSpPr>
          <p:cNvPr id="5143" name="Group 5142">
            <a:extLst>
              <a:ext uri="{FF2B5EF4-FFF2-40B4-BE49-F238E27FC236}">
                <a16:creationId xmlns:a16="http://schemas.microsoft.com/office/drawing/2014/main" id="{53CD3986-5944-99F0-2913-66FAF167C121}"/>
              </a:ext>
            </a:extLst>
          </p:cNvPr>
          <p:cNvGrpSpPr/>
          <p:nvPr/>
        </p:nvGrpSpPr>
        <p:grpSpPr>
          <a:xfrm>
            <a:off x="7625167" y="3086100"/>
            <a:ext cx="464938" cy="464936"/>
            <a:chOff x="7737283" y="2466781"/>
            <a:chExt cx="641986" cy="641984"/>
          </a:xfrm>
        </p:grpSpPr>
        <p:sp>
          <p:nvSpPr>
            <p:cNvPr id="5144" name="Oval 5143">
              <a:extLst>
                <a:ext uri="{FF2B5EF4-FFF2-40B4-BE49-F238E27FC236}">
                  <a16:creationId xmlns:a16="http://schemas.microsoft.com/office/drawing/2014/main" id="{D84CA1E3-6DB8-561A-7D49-37FDFF510440}"/>
                </a:ext>
              </a:extLst>
            </p:cNvPr>
            <p:cNvSpPr/>
            <p:nvPr/>
          </p:nvSpPr>
          <p:spPr>
            <a:xfrm>
              <a:off x="7737283" y="2466781"/>
              <a:ext cx="641986" cy="641984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145" name="Graphic 5144">
              <a:extLst>
                <a:ext uri="{FF2B5EF4-FFF2-40B4-BE49-F238E27FC236}">
                  <a16:creationId xmlns:a16="http://schemas.microsoft.com/office/drawing/2014/main" id="{F55180EC-465F-AC45-2256-32056933B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17358" t="1037" r="17358" b="1037"/>
            <a:stretch>
              <a:fillRect/>
            </a:stretch>
          </p:blipFill>
          <p:spPr>
            <a:xfrm>
              <a:off x="7768794" y="2498288"/>
              <a:ext cx="578958" cy="578956"/>
            </a:xfrm>
            <a:custGeom>
              <a:avLst/>
              <a:gdLst>
                <a:gd name="connsiteX0" fmla="*/ 320993 w 641986"/>
                <a:gd name="connsiteY0" fmla="*/ 0 h 641984"/>
                <a:gd name="connsiteX1" fmla="*/ 641986 w 641986"/>
                <a:gd name="connsiteY1" fmla="*/ 320992 h 641984"/>
                <a:gd name="connsiteX2" fmla="*/ 320993 w 641986"/>
                <a:gd name="connsiteY2" fmla="*/ 641984 h 641984"/>
                <a:gd name="connsiteX3" fmla="*/ 0 w 641986"/>
                <a:gd name="connsiteY3" fmla="*/ 320992 h 641984"/>
                <a:gd name="connsiteX4" fmla="*/ 320993 w 641986"/>
                <a:gd name="connsiteY4" fmla="*/ 0 h 641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986" h="641984">
                  <a:moveTo>
                    <a:pt x="320993" y="0"/>
                  </a:moveTo>
                  <a:cubicBezTo>
                    <a:pt x="498273" y="0"/>
                    <a:pt x="641986" y="143713"/>
                    <a:pt x="641986" y="320992"/>
                  </a:cubicBezTo>
                  <a:cubicBezTo>
                    <a:pt x="641986" y="498271"/>
                    <a:pt x="498273" y="641984"/>
                    <a:pt x="320993" y="641984"/>
                  </a:cubicBezTo>
                  <a:cubicBezTo>
                    <a:pt x="143713" y="641984"/>
                    <a:pt x="0" y="498271"/>
                    <a:pt x="0" y="320992"/>
                  </a:cubicBezTo>
                  <a:cubicBezTo>
                    <a:pt x="0" y="143713"/>
                    <a:pt x="143713" y="0"/>
                    <a:pt x="320993" y="0"/>
                  </a:cubicBezTo>
                  <a:close/>
                </a:path>
              </a:pathLst>
            </a:cu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423004F-384A-908F-3CF8-D3EF4B66EA77}"/>
              </a:ext>
            </a:extLst>
          </p:cNvPr>
          <p:cNvGrpSpPr>
            <a:grpSpLocks noChangeAspect="1"/>
          </p:cNvGrpSpPr>
          <p:nvPr/>
        </p:nvGrpSpPr>
        <p:grpSpPr>
          <a:xfrm>
            <a:off x="7625167" y="3886200"/>
            <a:ext cx="464938" cy="464936"/>
            <a:chOff x="6864586" y="2181046"/>
            <a:chExt cx="641986" cy="64198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E028746C-E6C6-43AC-3138-C744F8472A92}"/>
                </a:ext>
              </a:extLst>
            </p:cNvPr>
            <p:cNvSpPr/>
            <p:nvPr/>
          </p:nvSpPr>
          <p:spPr>
            <a:xfrm>
              <a:off x="6864586" y="2181046"/>
              <a:ext cx="641986" cy="641984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850612D2-59EF-FF6B-FBDD-55F0CE132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l="17212" t="1316" r="17876" b="1316"/>
            <a:stretch>
              <a:fillRect/>
            </a:stretch>
          </p:blipFill>
          <p:spPr>
            <a:xfrm>
              <a:off x="6896096" y="2212560"/>
              <a:ext cx="578958" cy="578956"/>
            </a:xfrm>
            <a:custGeom>
              <a:avLst/>
              <a:gdLst>
                <a:gd name="connsiteX0" fmla="*/ 320993 w 641986"/>
                <a:gd name="connsiteY0" fmla="*/ 0 h 641984"/>
                <a:gd name="connsiteX1" fmla="*/ 641986 w 641986"/>
                <a:gd name="connsiteY1" fmla="*/ 320992 h 641984"/>
                <a:gd name="connsiteX2" fmla="*/ 320993 w 641986"/>
                <a:gd name="connsiteY2" fmla="*/ 641984 h 641984"/>
                <a:gd name="connsiteX3" fmla="*/ 0 w 641986"/>
                <a:gd name="connsiteY3" fmla="*/ 320992 h 641984"/>
                <a:gd name="connsiteX4" fmla="*/ 320993 w 641986"/>
                <a:gd name="connsiteY4" fmla="*/ 0 h 641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986" h="641984">
                  <a:moveTo>
                    <a:pt x="320993" y="0"/>
                  </a:moveTo>
                  <a:cubicBezTo>
                    <a:pt x="498273" y="0"/>
                    <a:pt x="641986" y="143713"/>
                    <a:pt x="641986" y="320992"/>
                  </a:cubicBezTo>
                  <a:cubicBezTo>
                    <a:pt x="641986" y="498271"/>
                    <a:pt x="498273" y="641984"/>
                    <a:pt x="320993" y="641984"/>
                  </a:cubicBezTo>
                  <a:cubicBezTo>
                    <a:pt x="143713" y="641984"/>
                    <a:pt x="0" y="498271"/>
                    <a:pt x="0" y="320992"/>
                  </a:cubicBezTo>
                  <a:cubicBezTo>
                    <a:pt x="0" y="143713"/>
                    <a:pt x="143713" y="0"/>
                    <a:pt x="320993" y="0"/>
                  </a:cubicBezTo>
                  <a:close/>
                </a:path>
              </a:pathLst>
            </a:custGeom>
          </p:spPr>
        </p:pic>
      </p:grpSp>
      <p:grpSp>
        <p:nvGrpSpPr>
          <p:cNvPr id="5167" name="Group 5166">
            <a:extLst>
              <a:ext uri="{FF2B5EF4-FFF2-40B4-BE49-F238E27FC236}">
                <a16:creationId xmlns:a16="http://schemas.microsoft.com/office/drawing/2014/main" id="{65F270E3-9F02-34A2-DA23-AB2A36C54E27}"/>
              </a:ext>
            </a:extLst>
          </p:cNvPr>
          <p:cNvGrpSpPr>
            <a:grpSpLocks noChangeAspect="1"/>
          </p:cNvGrpSpPr>
          <p:nvPr/>
        </p:nvGrpSpPr>
        <p:grpSpPr>
          <a:xfrm>
            <a:off x="11155767" y="2273300"/>
            <a:ext cx="464938" cy="464936"/>
            <a:chOff x="6013332" y="4772186"/>
            <a:chExt cx="641986" cy="641984"/>
          </a:xfrm>
        </p:grpSpPr>
        <p:sp>
          <p:nvSpPr>
            <p:cNvPr id="5168" name="Oval 5167">
              <a:extLst>
                <a:ext uri="{FF2B5EF4-FFF2-40B4-BE49-F238E27FC236}">
                  <a16:creationId xmlns:a16="http://schemas.microsoft.com/office/drawing/2014/main" id="{08B38693-2C50-0362-43E0-C3FD1C9D5309}"/>
                </a:ext>
              </a:extLst>
            </p:cNvPr>
            <p:cNvSpPr/>
            <p:nvPr/>
          </p:nvSpPr>
          <p:spPr>
            <a:xfrm>
              <a:off x="6013332" y="4772186"/>
              <a:ext cx="641986" cy="641984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169" name="Graphic 5168">
              <a:extLst>
                <a:ext uri="{FF2B5EF4-FFF2-40B4-BE49-F238E27FC236}">
                  <a16:creationId xmlns:a16="http://schemas.microsoft.com/office/drawing/2014/main" id="{2E9C7C51-BD6A-0FB9-CBB6-305B3395C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 l="17358" t="1037" r="17358" b="1037"/>
            <a:stretch>
              <a:fillRect/>
            </a:stretch>
          </p:blipFill>
          <p:spPr>
            <a:xfrm>
              <a:off x="6044846" y="4803700"/>
              <a:ext cx="578958" cy="578956"/>
            </a:xfrm>
            <a:custGeom>
              <a:avLst/>
              <a:gdLst>
                <a:gd name="connsiteX0" fmla="*/ 320993 w 641986"/>
                <a:gd name="connsiteY0" fmla="*/ 0 h 641984"/>
                <a:gd name="connsiteX1" fmla="*/ 641986 w 641986"/>
                <a:gd name="connsiteY1" fmla="*/ 320992 h 641984"/>
                <a:gd name="connsiteX2" fmla="*/ 320993 w 641986"/>
                <a:gd name="connsiteY2" fmla="*/ 641984 h 641984"/>
                <a:gd name="connsiteX3" fmla="*/ 0 w 641986"/>
                <a:gd name="connsiteY3" fmla="*/ 320992 h 641984"/>
                <a:gd name="connsiteX4" fmla="*/ 320993 w 641986"/>
                <a:gd name="connsiteY4" fmla="*/ 0 h 641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986" h="641984">
                  <a:moveTo>
                    <a:pt x="320993" y="0"/>
                  </a:moveTo>
                  <a:cubicBezTo>
                    <a:pt x="498273" y="0"/>
                    <a:pt x="641986" y="143713"/>
                    <a:pt x="641986" y="320992"/>
                  </a:cubicBezTo>
                  <a:cubicBezTo>
                    <a:pt x="641986" y="498271"/>
                    <a:pt x="498273" y="641984"/>
                    <a:pt x="320993" y="641984"/>
                  </a:cubicBezTo>
                  <a:cubicBezTo>
                    <a:pt x="143713" y="641984"/>
                    <a:pt x="0" y="498271"/>
                    <a:pt x="0" y="320992"/>
                  </a:cubicBezTo>
                  <a:cubicBezTo>
                    <a:pt x="0" y="143713"/>
                    <a:pt x="143713" y="0"/>
                    <a:pt x="320993" y="0"/>
                  </a:cubicBezTo>
                  <a:close/>
                </a:path>
              </a:pathLst>
            </a:custGeom>
          </p:spPr>
        </p:pic>
      </p:grpSp>
      <p:grpSp>
        <p:nvGrpSpPr>
          <p:cNvPr id="5128" name="Group 5127">
            <a:extLst>
              <a:ext uri="{FF2B5EF4-FFF2-40B4-BE49-F238E27FC236}">
                <a16:creationId xmlns:a16="http://schemas.microsoft.com/office/drawing/2014/main" id="{8E2AB238-5B86-F03B-D804-C4E2DD4B2C24}"/>
              </a:ext>
            </a:extLst>
          </p:cNvPr>
          <p:cNvGrpSpPr>
            <a:grpSpLocks noChangeAspect="1"/>
          </p:cNvGrpSpPr>
          <p:nvPr/>
        </p:nvGrpSpPr>
        <p:grpSpPr>
          <a:xfrm>
            <a:off x="11147647" y="4827328"/>
            <a:ext cx="464938" cy="464936"/>
            <a:chOff x="6013332" y="4772186"/>
            <a:chExt cx="641986" cy="641984"/>
          </a:xfrm>
        </p:grpSpPr>
        <p:sp>
          <p:nvSpPr>
            <p:cNvPr id="5129" name="Oval 5128">
              <a:extLst>
                <a:ext uri="{FF2B5EF4-FFF2-40B4-BE49-F238E27FC236}">
                  <a16:creationId xmlns:a16="http://schemas.microsoft.com/office/drawing/2014/main" id="{AB4AB326-85CD-C894-E548-529A4643A713}"/>
                </a:ext>
              </a:extLst>
            </p:cNvPr>
            <p:cNvSpPr/>
            <p:nvPr/>
          </p:nvSpPr>
          <p:spPr>
            <a:xfrm>
              <a:off x="6013332" y="4772186"/>
              <a:ext cx="641986" cy="641984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130" name="Graphic 5129">
              <a:extLst>
                <a:ext uri="{FF2B5EF4-FFF2-40B4-BE49-F238E27FC236}">
                  <a16:creationId xmlns:a16="http://schemas.microsoft.com/office/drawing/2014/main" id="{C8E0D633-F5B5-208F-12C5-6507967103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 l="17358" t="1037" r="17358" b="1037"/>
            <a:stretch>
              <a:fillRect/>
            </a:stretch>
          </p:blipFill>
          <p:spPr>
            <a:xfrm>
              <a:off x="6044846" y="4803700"/>
              <a:ext cx="578958" cy="578956"/>
            </a:xfrm>
            <a:custGeom>
              <a:avLst/>
              <a:gdLst>
                <a:gd name="connsiteX0" fmla="*/ 320993 w 641986"/>
                <a:gd name="connsiteY0" fmla="*/ 0 h 641984"/>
                <a:gd name="connsiteX1" fmla="*/ 641986 w 641986"/>
                <a:gd name="connsiteY1" fmla="*/ 320992 h 641984"/>
                <a:gd name="connsiteX2" fmla="*/ 320993 w 641986"/>
                <a:gd name="connsiteY2" fmla="*/ 641984 h 641984"/>
                <a:gd name="connsiteX3" fmla="*/ 0 w 641986"/>
                <a:gd name="connsiteY3" fmla="*/ 320992 h 641984"/>
                <a:gd name="connsiteX4" fmla="*/ 320993 w 641986"/>
                <a:gd name="connsiteY4" fmla="*/ 0 h 641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986" h="641984">
                  <a:moveTo>
                    <a:pt x="320993" y="0"/>
                  </a:moveTo>
                  <a:cubicBezTo>
                    <a:pt x="498273" y="0"/>
                    <a:pt x="641986" y="143713"/>
                    <a:pt x="641986" y="320992"/>
                  </a:cubicBezTo>
                  <a:cubicBezTo>
                    <a:pt x="641986" y="498271"/>
                    <a:pt x="498273" y="641984"/>
                    <a:pt x="320993" y="641984"/>
                  </a:cubicBezTo>
                  <a:cubicBezTo>
                    <a:pt x="143713" y="641984"/>
                    <a:pt x="0" y="498271"/>
                    <a:pt x="0" y="320992"/>
                  </a:cubicBezTo>
                  <a:cubicBezTo>
                    <a:pt x="0" y="143713"/>
                    <a:pt x="143713" y="0"/>
                    <a:pt x="320993" y="0"/>
                  </a:cubicBezTo>
                  <a:close/>
                </a:path>
              </a:pathLst>
            </a:cu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90D772F-736D-E4E2-3D11-C4DD7A854950}"/>
              </a:ext>
            </a:extLst>
          </p:cNvPr>
          <p:cNvGrpSpPr/>
          <p:nvPr/>
        </p:nvGrpSpPr>
        <p:grpSpPr>
          <a:xfrm>
            <a:off x="7625454" y="2286000"/>
            <a:ext cx="464561" cy="464936"/>
            <a:chOff x="7738588" y="4771619"/>
            <a:chExt cx="641986" cy="64198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944F425-1783-E738-42C1-DDA945EAC407}"/>
                </a:ext>
              </a:extLst>
            </p:cNvPr>
            <p:cNvSpPr/>
            <p:nvPr/>
          </p:nvSpPr>
          <p:spPr>
            <a:xfrm>
              <a:off x="7738588" y="4771619"/>
              <a:ext cx="641986" cy="641984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8C89C134-8CCC-586E-1F8D-1531BEEDE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 l="8837" t="1037" r="25878" b="1037"/>
            <a:stretch>
              <a:fillRect/>
            </a:stretch>
          </p:blipFill>
          <p:spPr>
            <a:xfrm>
              <a:off x="7770102" y="4803129"/>
              <a:ext cx="578958" cy="578956"/>
            </a:xfrm>
            <a:custGeom>
              <a:avLst/>
              <a:gdLst>
                <a:gd name="connsiteX0" fmla="*/ 320993 w 641986"/>
                <a:gd name="connsiteY0" fmla="*/ 0 h 641984"/>
                <a:gd name="connsiteX1" fmla="*/ 641986 w 641986"/>
                <a:gd name="connsiteY1" fmla="*/ 320992 h 641984"/>
                <a:gd name="connsiteX2" fmla="*/ 320993 w 641986"/>
                <a:gd name="connsiteY2" fmla="*/ 641984 h 641984"/>
                <a:gd name="connsiteX3" fmla="*/ 0 w 641986"/>
                <a:gd name="connsiteY3" fmla="*/ 320992 h 641984"/>
                <a:gd name="connsiteX4" fmla="*/ 320993 w 641986"/>
                <a:gd name="connsiteY4" fmla="*/ 0 h 641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986" h="641984">
                  <a:moveTo>
                    <a:pt x="320993" y="0"/>
                  </a:moveTo>
                  <a:cubicBezTo>
                    <a:pt x="498273" y="0"/>
                    <a:pt x="641986" y="143713"/>
                    <a:pt x="641986" y="320992"/>
                  </a:cubicBezTo>
                  <a:cubicBezTo>
                    <a:pt x="641986" y="498271"/>
                    <a:pt x="498273" y="641984"/>
                    <a:pt x="320993" y="641984"/>
                  </a:cubicBezTo>
                  <a:cubicBezTo>
                    <a:pt x="143713" y="641984"/>
                    <a:pt x="0" y="498271"/>
                    <a:pt x="0" y="320992"/>
                  </a:cubicBezTo>
                  <a:cubicBezTo>
                    <a:pt x="0" y="143713"/>
                    <a:pt x="143713" y="0"/>
                    <a:pt x="320993" y="0"/>
                  </a:cubicBezTo>
                  <a:close/>
                </a:path>
              </a:pathLst>
            </a:cu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BF8A6C2-74BD-18CD-BB5C-5D1A6CE65C5A}"/>
              </a:ext>
            </a:extLst>
          </p:cNvPr>
          <p:cNvGrpSpPr/>
          <p:nvPr/>
        </p:nvGrpSpPr>
        <p:grpSpPr>
          <a:xfrm>
            <a:off x="11173219" y="3809320"/>
            <a:ext cx="473058" cy="464936"/>
            <a:chOff x="8235974" y="3184808"/>
            <a:chExt cx="641986" cy="641984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2AA4E69-44FE-2453-2593-6849FA412E63}"/>
                </a:ext>
              </a:extLst>
            </p:cNvPr>
            <p:cNvSpPr/>
            <p:nvPr/>
          </p:nvSpPr>
          <p:spPr>
            <a:xfrm>
              <a:off x="8235974" y="3184808"/>
              <a:ext cx="641986" cy="641984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E1A76D14-5F21-E16C-D389-72A97F4B38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 l="17358" t="1037" r="17358" b="1037"/>
            <a:stretch>
              <a:fillRect/>
            </a:stretch>
          </p:blipFill>
          <p:spPr>
            <a:xfrm>
              <a:off x="8267473" y="3216316"/>
              <a:ext cx="578958" cy="578956"/>
            </a:xfrm>
            <a:custGeom>
              <a:avLst/>
              <a:gdLst>
                <a:gd name="connsiteX0" fmla="*/ 320993 w 641986"/>
                <a:gd name="connsiteY0" fmla="*/ 0 h 641984"/>
                <a:gd name="connsiteX1" fmla="*/ 641986 w 641986"/>
                <a:gd name="connsiteY1" fmla="*/ 320992 h 641984"/>
                <a:gd name="connsiteX2" fmla="*/ 320993 w 641986"/>
                <a:gd name="connsiteY2" fmla="*/ 641984 h 641984"/>
                <a:gd name="connsiteX3" fmla="*/ 0 w 641986"/>
                <a:gd name="connsiteY3" fmla="*/ 320992 h 641984"/>
                <a:gd name="connsiteX4" fmla="*/ 320993 w 641986"/>
                <a:gd name="connsiteY4" fmla="*/ 0 h 641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986" h="641984">
                  <a:moveTo>
                    <a:pt x="320993" y="0"/>
                  </a:moveTo>
                  <a:cubicBezTo>
                    <a:pt x="498273" y="0"/>
                    <a:pt x="641986" y="143713"/>
                    <a:pt x="641986" y="320992"/>
                  </a:cubicBezTo>
                  <a:cubicBezTo>
                    <a:pt x="641986" y="498271"/>
                    <a:pt x="498273" y="641984"/>
                    <a:pt x="320993" y="641984"/>
                  </a:cubicBezTo>
                  <a:cubicBezTo>
                    <a:pt x="143713" y="641984"/>
                    <a:pt x="0" y="498271"/>
                    <a:pt x="0" y="320992"/>
                  </a:cubicBezTo>
                  <a:cubicBezTo>
                    <a:pt x="0" y="143713"/>
                    <a:pt x="143713" y="0"/>
                    <a:pt x="320993" y="0"/>
                  </a:cubicBezTo>
                  <a:close/>
                </a:path>
              </a:pathLst>
            </a:cu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F26BF2B-2441-585F-B30A-D6902A89C11B}"/>
              </a:ext>
            </a:extLst>
          </p:cNvPr>
          <p:cNvSpPr txBox="1"/>
          <p:nvPr/>
        </p:nvSpPr>
        <p:spPr>
          <a:xfrm>
            <a:off x="9997040" y="6344416"/>
            <a:ext cx="20053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EFSPI Officers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9F7F4D1-D927-84E8-1869-E3922B3B2713}"/>
              </a:ext>
            </a:extLst>
          </p:cNvPr>
          <p:cNvGrpSpPr/>
          <p:nvPr/>
        </p:nvGrpSpPr>
        <p:grpSpPr>
          <a:xfrm>
            <a:off x="7600203" y="4859172"/>
            <a:ext cx="515098" cy="464936"/>
            <a:chOff x="6866967" y="5045426"/>
            <a:chExt cx="641986" cy="641984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0B94CD7-5501-56D7-1C62-A2F581ED0932}"/>
                </a:ext>
              </a:extLst>
            </p:cNvPr>
            <p:cNvSpPr/>
            <p:nvPr/>
          </p:nvSpPr>
          <p:spPr>
            <a:xfrm>
              <a:off x="6866967" y="5045426"/>
              <a:ext cx="641986" cy="641984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152" name="Graphic 5151">
              <a:extLst>
                <a:ext uri="{FF2B5EF4-FFF2-40B4-BE49-F238E27FC236}">
                  <a16:creationId xmlns:a16="http://schemas.microsoft.com/office/drawing/2014/main" id="{9DC92873-A047-7261-7837-761D93643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rcRect l="17358" t="1037" r="17358" b="1037"/>
            <a:stretch>
              <a:fillRect/>
            </a:stretch>
          </p:blipFill>
          <p:spPr>
            <a:xfrm>
              <a:off x="6898481" y="5076940"/>
              <a:ext cx="578958" cy="578956"/>
            </a:xfrm>
            <a:custGeom>
              <a:avLst/>
              <a:gdLst>
                <a:gd name="connsiteX0" fmla="*/ 320993 w 641986"/>
                <a:gd name="connsiteY0" fmla="*/ 0 h 641984"/>
                <a:gd name="connsiteX1" fmla="*/ 641986 w 641986"/>
                <a:gd name="connsiteY1" fmla="*/ 320992 h 641984"/>
                <a:gd name="connsiteX2" fmla="*/ 320993 w 641986"/>
                <a:gd name="connsiteY2" fmla="*/ 641984 h 641984"/>
                <a:gd name="connsiteX3" fmla="*/ 0 w 641986"/>
                <a:gd name="connsiteY3" fmla="*/ 320992 h 641984"/>
                <a:gd name="connsiteX4" fmla="*/ 320993 w 641986"/>
                <a:gd name="connsiteY4" fmla="*/ 0 h 641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986" h="641984">
                  <a:moveTo>
                    <a:pt x="320993" y="0"/>
                  </a:moveTo>
                  <a:cubicBezTo>
                    <a:pt x="498273" y="0"/>
                    <a:pt x="641986" y="143713"/>
                    <a:pt x="641986" y="320992"/>
                  </a:cubicBezTo>
                  <a:cubicBezTo>
                    <a:pt x="641986" y="498271"/>
                    <a:pt x="498273" y="641984"/>
                    <a:pt x="320993" y="641984"/>
                  </a:cubicBezTo>
                  <a:cubicBezTo>
                    <a:pt x="143713" y="641984"/>
                    <a:pt x="0" y="498271"/>
                    <a:pt x="0" y="320992"/>
                  </a:cubicBezTo>
                  <a:cubicBezTo>
                    <a:pt x="0" y="143713"/>
                    <a:pt x="143713" y="0"/>
                    <a:pt x="320993" y="0"/>
                  </a:cubicBezTo>
                  <a:close/>
                </a:path>
              </a:pathLst>
            </a:custGeom>
          </p:spPr>
        </p:pic>
      </p:grpSp>
      <p:grpSp>
        <p:nvGrpSpPr>
          <p:cNvPr id="5153" name="Group 5152">
            <a:extLst>
              <a:ext uri="{FF2B5EF4-FFF2-40B4-BE49-F238E27FC236}">
                <a16:creationId xmlns:a16="http://schemas.microsoft.com/office/drawing/2014/main" id="{0298264F-CF13-848F-1C0E-891D28748E4D}"/>
              </a:ext>
            </a:extLst>
          </p:cNvPr>
          <p:cNvGrpSpPr/>
          <p:nvPr/>
        </p:nvGrpSpPr>
        <p:grpSpPr>
          <a:xfrm>
            <a:off x="11181338" y="3010612"/>
            <a:ext cx="464938" cy="464936"/>
            <a:chOff x="7737283" y="2466781"/>
            <a:chExt cx="641986" cy="641984"/>
          </a:xfrm>
        </p:grpSpPr>
        <p:sp>
          <p:nvSpPr>
            <p:cNvPr id="5154" name="Oval 5153">
              <a:extLst>
                <a:ext uri="{FF2B5EF4-FFF2-40B4-BE49-F238E27FC236}">
                  <a16:creationId xmlns:a16="http://schemas.microsoft.com/office/drawing/2014/main" id="{821C2ACC-D166-2D35-4A04-33B899698A31}"/>
                </a:ext>
              </a:extLst>
            </p:cNvPr>
            <p:cNvSpPr/>
            <p:nvPr/>
          </p:nvSpPr>
          <p:spPr>
            <a:xfrm>
              <a:off x="7737283" y="2466781"/>
              <a:ext cx="641986" cy="641984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155" name="Graphic 5154">
              <a:extLst>
                <a:ext uri="{FF2B5EF4-FFF2-40B4-BE49-F238E27FC236}">
                  <a16:creationId xmlns:a16="http://schemas.microsoft.com/office/drawing/2014/main" id="{486E32E3-9E39-A9FC-9B74-827980220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17358" t="1037" r="17358" b="1037"/>
            <a:stretch>
              <a:fillRect/>
            </a:stretch>
          </p:blipFill>
          <p:spPr>
            <a:xfrm>
              <a:off x="7768794" y="2498288"/>
              <a:ext cx="578958" cy="578956"/>
            </a:xfrm>
            <a:custGeom>
              <a:avLst/>
              <a:gdLst>
                <a:gd name="connsiteX0" fmla="*/ 320993 w 641986"/>
                <a:gd name="connsiteY0" fmla="*/ 0 h 641984"/>
                <a:gd name="connsiteX1" fmla="*/ 641986 w 641986"/>
                <a:gd name="connsiteY1" fmla="*/ 320992 h 641984"/>
                <a:gd name="connsiteX2" fmla="*/ 320993 w 641986"/>
                <a:gd name="connsiteY2" fmla="*/ 641984 h 641984"/>
                <a:gd name="connsiteX3" fmla="*/ 0 w 641986"/>
                <a:gd name="connsiteY3" fmla="*/ 320992 h 641984"/>
                <a:gd name="connsiteX4" fmla="*/ 320993 w 641986"/>
                <a:gd name="connsiteY4" fmla="*/ 0 h 641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986" h="641984">
                  <a:moveTo>
                    <a:pt x="320993" y="0"/>
                  </a:moveTo>
                  <a:cubicBezTo>
                    <a:pt x="498273" y="0"/>
                    <a:pt x="641986" y="143713"/>
                    <a:pt x="641986" y="320992"/>
                  </a:cubicBezTo>
                  <a:cubicBezTo>
                    <a:pt x="641986" y="498271"/>
                    <a:pt x="498273" y="641984"/>
                    <a:pt x="320993" y="641984"/>
                  </a:cubicBezTo>
                  <a:cubicBezTo>
                    <a:pt x="143713" y="641984"/>
                    <a:pt x="0" y="498271"/>
                    <a:pt x="0" y="320992"/>
                  </a:cubicBezTo>
                  <a:cubicBezTo>
                    <a:pt x="0" y="143713"/>
                    <a:pt x="143713" y="0"/>
                    <a:pt x="320993" y="0"/>
                  </a:cubicBezTo>
                  <a:close/>
                </a:path>
              </a:pathLst>
            </a:custGeom>
          </p:spPr>
        </p:pic>
      </p:grpSp>
      <p:grpSp>
        <p:nvGrpSpPr>
          <p:cNvPr id="5156" name="Group 5155">
            <a:extLst>
              <a:ext uri="{FF2B5EF4-FFF2-40B4-BE49-F238E27FC236}">
                <a16:creationId xmlns:a16="http://schemas.microsoft.com/office/drawing/2014/main" id="{030C69C6-BE2D-757C-A471-3FB73EB586DE}"/>
              </a:ext>
            </a:extLst>
          </p:cNvPr>
          <p:cNvGrpSpPr/>
          <p:nvPr/>
        </p:nvGrpSpPr>
        <p:grpSpPr>
          <a:xfrm>
            <a:off x="4244174" y="3863377"/>
            <a:ext cx="515098" cy="464936"/>
            <a:chOff x="6866967" y="5045426"/>
            <a:chExt cx="641986" cy="641984"/>
          </a:xfrm>
        </p:grpSpPr>
        <p:sp>
          <p:nvSpPr>
            <p:cNvPr id="5157" name="Oval 5156">
              <a:extLst>
                <a:ext uri="{FF2B5EF4-FFF2-40B4-BE49-F238E27FC236}">
                  <a16:creationId xmlns:a16="http://schemas.microsoft.com/office/drawing/2014/main" id="{BFB9BD91-7D55-DE27-DE36-EECA61F06C92}"/>
                </a:ext>
              </a:extLst>
            </p:cNvPr>
            <p:cNvSpPr/>
            <p:nvPr/>
          </p:nvSpPr>
          <p:spPr>
            <a:xfrm>
              <a:off x="6866967" y="5045426"/>
              <a:ext cx="641986" cy="641984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158" name="Graphic 5157">
              <a:extLst>
                <a:ext uri="{FF2B5EF4-FFF2-40B4-BE49-F238E27FC236}">
                  <a16:creationId xmlns:a16="http://schemas.microsoft.com/office/drawing/2014/main" id="{C97D514A-917B-6985-C75F-65ACE0889C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rcRect l="17358" t="1037" r="17358" b="1037"/>
            <a:stretch>
              <a:fillRect/>
            </a:stretch>
          </p:blipFill>
          <p:spPr>
            <a:xfrm>
              <a:off x="6898481" y="5076940"/>
              <a:ext cx="578958" cy="578956"/>
            </a:xfrm>
            <a:custGeom>
              <a:avLst/>
              <a:gdLst>
                <a:gd name="connsiteX0" fmla="*/ 320993 w 641986"/>
                <a:gd name="connsiteY0" fmla="*/ 0 h 641984"/>
                <a:gd name="connsiteX1" fmla="*/ 641986 w 641986"/>
                <a:gd name="connsiteY1" fmla="*/ 320992 h 641984"/>
                <a:gd name="connsiteX2" fmla="*/ 320993 w 641986"/>
                <a:gd name="connsiteY2" fmla="*/ 641984 h 641984"/>
                <a:gd name="connsiteX3" fmla="*/ 0 w 641986"/>
                <a:gd name="connsiteY3" fmla="*/ 320992 h 641984"/>
                <a:gd name="connsiteX4" fmla="*/ 320993 w 641986"/>
                <a:gd name="connsiteY4" fmla="*/ 0 h 641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986" h="641984">
                  <a:moveTo>
                    <a:pt x="320993" y="0"/>
                  </a:moveTo>
                  <a:cubicBezTo>
                    <a:pt x="498273" y="0"/>
                    <a:pt x="641986" y="143713"/>
                    <a:pt x="641986" y="320992"/>
                  </a:cubicBezTo>
                  <a:cubicBezTo>
                    <a:pt x="641986" y="498271"/>
                    <a:pt x="498273" y="641984"/>
                    <a:pt x="320993" y="641984"/>
                  </a:cubicBezTo>
                  <a:cubicBezTo>
                    <a:pt x="143713" y="641984"/>
                    <a:pt x="0" y="498271"/>
                    <a:pt x="0" y="320992"/>
                  </a:cubicBezTo>
                  <a:cubicBezTo>
                    <a:pt x="0" y="143713"/>
                    <a:pt x="143713" y="0"/>
                    <a:pt x="320993" y="0"/>
                  </a:cubicBez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1278818870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49" name="Picture 34848">
            <a:extLst>
              <a:ext uri="{FF2B5EF4-FFF2-40B4-BE49-F238E27FC236}">
                <a16:creationId xmlns:a16="http://schemas.microsoft.com/office/drawing/2014/main" id="{82039C98-E7D0-D1A8-52F3-BAC18CC234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53" t="1380" r="10038" b="31379"/>
          <a:stretch/>
        </p:blipFill>
        <p:spPr>
          <a:xfrm>
            <a:off x="0" y="0"/>
            <a:ext cx="12209815" cy="6858000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CBA3F49-1505-3968-3CE8-7208D099F7E9}"/>
              </a:ext>
            </a:extLst>
          </p:cNvPr>
          <p:cNvSpPr>
            <a:spLocks noChangeAspect="1"/>
          </p:cNvSpPr>
          <p:nvPr/>
        </p:nvSpPr>
        <p:spPr>
          <a:xfrm>
            <a:off x="-20741" y="3184"/>
            <a:ext cx="5475918" cy="6858000"/>
          </a:xfrm>
          <a:custGeom>
            <a:avLst/>
            <a:gdLst>
              <a:gd name="connsiteX0" fmla="*/ 0 w 5683049"/>
              <a:gd name="connsiteY0" fmla="*/ 0 h 6858000"/>
              <a:gd name="connsiteX1" fmla="*/ 5683049 w 5683049"/>
              <a:gd name="connsiteY1" fmla="*/ 0 h 6858000"/>
              <a:gd name="connsiteX2" fmla="*/ 5479089 w 5683049"/>
              <a:gd name="connsiteY2" fmla="*/ 114176 h 6858000"/>
              <a:gd name="connsiteX3" fmla="*/ 3918157 w 5683049"/>
              <a:gd name="connsiteY3" fmla="*/ 6765256 h 6858000"/>
              <a:gd name="connsiteX4" fmla="*/ 3980680 w 5683049"/>
              <a:gd name="connsiteY4" fmla="*/ 6858000 h 6858000"/>
              <a:gd name="connsiteX5" fmla="*/ 0 w 5683049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83049" h="6858000">
                <a:moveTo>
                  <a:pt x="0" y="0"/>
                </a:moveTo>
                <a:lnTo>
                  <a:pt x="5683049" y="0"/>
                </a:lnTo>
                <a:lnTo>
                  <a:pt x="5479089" y="114176"/>
                </a:lnTo>
                <a:cubicBezTo>
                  <a:pt x="2795038" y="1743497"/>
                  <a:pt x="2981769" y="5271137"/>
                  <a:pt x="3918157" y="6765256"/>
                </a:cubicBezTo>
                <a:lnTo>
                  <a:pt x="398068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56000">
                <a:srgbClr val="232C73">
                  <a:alpha val="90000"/>
                </a:srgbClr>
              </a:gs>
              <a:gs pos="1000">
                <a:srgbClr val="2C3791">
                  <a:alpha val="85000"/>
                </a:srgbClr>
              </a:gs>
              <a:gs pos="100000">
                <a:srgbClr val="161C4A">
                  <a:alpha val="93000"/>
                </a:srgbClr>
              </a:gs>
            </a:gsLst>
            <a:lin ang="8100000" scaled="1"/>
            <a:tileRect/>
          </a:gradFill>
          <a:ln w="9525" cap="flat">
            <a:noFill/>
            <a:prstDash val="solid"/>
            <a:miter/>
          </a:ln>
        </p:spPr>
        <p:txBody>
          <a:bodyPr wrap="square" anchor="ctr">
            <a:noAutofit/>
          </a:bodyPr>
          <a:lstStyle/>
          <a:p>
            <a:endParaRPr lang="en-GB" err="1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3282735-B34C-4247-C785-DE7F3EBE415A}"/>
              </a:ext>
            </a:extLst>
          </p:cNvPr>
          <p:cNvSpPr/>
          <p:nvPr/>
        </p:nvSpPr>
        <p:spPr>
          <a:xfrm>
            <a:off x="3141637" y="-44000"/>
            <a:ext cx="9068178" cy="6858000"/>
          </a:xfrm>
          <a:custGeom>
            <a:avLst/>
            <a:gdLst>
              <a:gd name="connsiteX0" fmla="*/ 1794731 w 6676444"/>
              <a:gd name="connsiteY0" fmla="*/ 0 h 5143499"/>
              <a:gd name="connsiteX1" fmla="*/ 6676444 w 6676444"/>
              <a:gd name="connsiteY1" fmla="*/ 0 h 5143499"/>
              <a:gd name="connsiteX2" fmla="*/ 6676444 w 6676444"/>
              <a:gd name="connsiteY2" fmla="*/ 5143499 h 5143499"/>
              <a:gd name="connsiteX3" fmla="*/ 517954 w 6676444"/>
              <a:gd name="connsiteY3" fmla="*/ 5143499 h 5143499"/>
              <a:gd name="connsiteX4" fmla="*/ 471062 w 6676444"/>
              <a:gd name="connsiteY4" fmla="*/ 5073941 h 5143499"/>
              <a:gd name="connsiteX5" fmla="*/ 1641761 w 6676444"/>
              <a:gd name="connsiteY5" fmla="*/ 85632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76444" h="5143499">
                <a:moveTo>
                  <a:pt x="1794731" y="0"/>
                </a:moveTo>
                <a:lnTo>
                  <a:pt x="6676444" y="0"/>
                </a:lnTo>
                <a:lnTo>
                  <a:pt x="6676444" y="5143499"/>
                </a:lnTo>
                <a:lnTo>
                  <a:pt x="517954" y="5143499"/>
                </a:lnTo>
                <a:lnTo>
                  <a:pt x="471062" y="5073941"/>
                </a:lnTo>
                <a:cubicBezTo>
                  <a:pt x="-231229" y="3953352"/>
                  <a:pt x="-371277" y="1307622"/>
                  <a:pt x="1641761" y="85632"/>
                </a:cubicBezTo>
                <a:close/>
              </a:path>
            </a:pathLst>
          </a:custGeom>
          <a:solidFill>
            <a:schemeClr val="bg1">
              <a:alpha val="84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/>
          <a:p>
            <a:pPr algn="l"/>
            <a:endParaRPr lang="en-GB" sz="1050" dirty="0">
              <a:solidFill>
                <a:schemeClr val="bg1"/>
              </a:solidFill>
              <a:latin typeface="BISans" panose="02000503040000020004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DE01F4-067D-AC00-2B0B-186F834E71BE}"/>
              </a:ext>
            </a:extLst>
          </p:cNvPr>
          <p:cNvSpPr/>
          <p:nvPr/>
        </p:nvSpPr>
        <p:spPr>
          <a:xfrm>
            <a:off x="11204573" y="1967092"/>
            <a:ext cx="987429" cy="3482615"/>
          </a:xfrm>
          <a:prstGeom prst="rect">
            <a:avLst/>
          </a:prstGeom>
          <a:gradFill flip="none" rotWithShape="1">
            <a:gsLst>
              <a:gs pos="41000">
                <a:srgbClr val="283384"/>
              </a:gs>
              <a:gs pos="1000">
                <a:srgbClr val="2C3791"/>
              </a:gs>
              <a:gs pos="100000">
                <a:srgbClr val="1A2156"/>
              </a:gs>
            </a:gsLst>
            <a:lin ang="8100000" scaled="1"/>
            <a:tileRect/>
          </a:gradFill>
          <a:ln w="9525" cap="flat">
            <a:noFill/>
            <a:prstDash val="solid"/>
            <a:miter/>
          </a:ln>
        </p:spPr>
        <p:txBody>
          <a:bodyPr anchor="ctr"/>
          <a:lstStyle/>
          <a:p>
            <a:endParaRPr lang="en-GB" err="1"/>
          </a:p>
        </p:txBody>
      </p:sp>
      <p:sp>
        <p:nvSpPr>
          <p:cNvPr id="10" name="Arrow: Bent 9">
            <a:extLst>
              <a:ext uri="{FF2B5EF4-FFF2-40B4-BE49-F238E27FC236}">
                <a16:creationId xmlns:a16="http://schemas.microsoft.com/office/drawing/2014/main" id="{C64F2522-2337-6469-5480-8A4DB7A70ED4}"/>
              </a:ext>
            </a:extLst>
          </p:cNvPr>
          <p:cNvSpPr/>
          <p:nvPr/>
        </p:nvSpPr>
        <p:spPr>
          <a:xfrm flipH="1" flipV="1">
            <a:off x="2511422" y="3364706"/>
            <a:ext cx="101140" cy="2959894"/>
          </a:xfrm>
          <a:prstGeom prst="bentArrow">
            <a:avLst>
              <a:gd name="adj1" fmla="val 25000"/>
              <a:gd name="adj2" fmla="val 0"/>
              <a:gd name="adj3" fmla="val 0"/>
              <a:gd name="adj4" fmla="val 0"/>
            </a:avLst>
          </a:prstGeom>
          <a:solidFill>
            <a:srgbClr val="00336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l"/>
            <a:endParaRPr lang="en-GB" sz="1050" err="1">
              <a:solidFill>
                <a:schemeClr val="bg1"/>
              </a:solidFill>
              <a:latin typeface="BISans" panose="02000503040000020004" pitchFamily="2" charset="0"/>
            </a:endParaRPr>
          </a:p>
        </p:txBody>
      </p:sp>
      <p:sp>
        <p:nvSpPr>
          <p:cNvPr id="12" name="Arrow: Bent 11">
            <a:extLst>
              <a:ext uri="{FF2B5EF4-FFF2-40B4-BE49-F238E27FC236}">
                <a16:creationId xmlns:a16="http://schemas.microsoft.com/office/drawing/2014/main" id="{5BE37662-9567-9A85-16B7-9CECFC6F13E7}"/>
              </a:ext>
            </a:extLst>
          </p:cNvPr>
          <p:cNvSpPr/>
          <p:nvPr/>
        </p:nvSpPr>
        <p:spPr>
          <a:xfrm flipV="1">
            <a:off x="2467376" y="4156074"/>
            <a:ext cx="101141" cy="2168526"/>
          </a:xfrm>
          <a:prstGeom prst="bentArrow">
            <a:avLst>
              <a:gd name="adj1" fmla="val 25000"/>
              <a:gd name="adj2" fmla="val 0"/>
              <a:gd name="adj3" fmla="val 0"/>
              <a:gd name="adj4" fmla="val 0"/>
            </a:avLst>
          </a:prstGeom>
          <a:solidFill>
            <a:srgbClr val="00336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l"/>
            <a:endParaRPr lang="en-GB" sz="1050" err="1">
              <a:solidFill>
                <a:schemeClr val="bg1"/>
              </a:solidFill>
              <a:latin typeface="BISans" panose="02000503040000020004" pitchFamily="2" charset="0"/>
            </a:endParaRPr>
          </a:p>
        </p:txBody>
      </p:sp>
      <p:sp>
        <p:nvSpPr>
          <p:cNvPr id="13" name="Arrow: Bent 12">
            <a:extLst>
              <a:ext uri="{FF2B5EF4-FFF2-40B4-BE49-F238E27FC236}">
                <a16:creationId xmlns:a16="http://schemas.microsoft.com/office/drawing/2014/main" id="{3539A060-F561-F7E8-7D19-EF218A5C8038}"/>
              </a:ext>
            </a:extLst>
          </p:cNvPr>
          <p:cNvSpPr/>
          <p:nvPr/>
        </p:nvSpPr>
        <p:spPr>
          <a:xfrm flipH="1">
            <a:off x="482600" y="1580242"/>
            <a:ext cx="1984776" cy="3200401"/>
          </a:xfrm>
          <a:prstGeom prst="bentArrow">
            <a:avLst>
              <a:gd name="adj1" fmla="val 25000"/>
              <a:gd name="adj2" fmla="val 0"/>
              <a:gd name="adj3" fmla="val 0"/>
              <a:gd name="adj4" fmla="val 0"/>
            </a:avLst>
          </a:prstGeom>
          <a:solidFill>
            <a:srgbClr val="00336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l"/>
            <a:endParaRPr lang="en-GB" sz="1050" err="1">
              <a:solidFill>
                <a:schemeClr val="bg1"/>
              </a:solidFill>
              <a:latin typeface="BISans" panose="02000503040000020004" pitchFamily="2" charset="0"/>
            </a:endParaRPr>
          </a:p>
        </p:txBody>
      </p:sp>
      <p:sp>
        <p:nvSpPr>
          <p:cNvPr id="15" name="Arrow: Bent 14">
            <a:extLst>
              <a:ext uri="{FF2B5EF4-FFF2-40B4-BE49-F238E27FC236}">
                <a16:creationId xmlns:a16="http://schemas.microsoft.com/office/drawing/2014/main" id="{C74DF911-4E89-23C9-24EF-E612B4D4AFAB}"/>
              </a:ext>
            </a:extLst>
          </p:cNvPr>
          <p:cNvSpPr/>
          <p:nvPr/>
        </p:nvSpPr>
        <p:spPr>
          <a:xfrm>
            <a:off x="2613344" y="1580241"/>
            <a:ext cx="1777532" cy="1827351"/>
          </a:xfrm>
          <a:prstGeom prst="bentArrow">
            <a:avLst>
              <a:gd name="adj1" fmla="val 25000"/>
              <a:gd name="adj2" fmla="val 0"/>
              <a:gd name="adj3" fmla="val 0"/>
              <a:gd name="adj4" fmla="val 0"/>
            </a:avLst>
          </a:prstGeom>
          <a:solidFill>
            <a:srgbClr val="00336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l"/>
            <a:endParaRPr lang="en-GB" sz="1050" err="1">
              <a:solidFill>
                <a:schemeClr val="bg1"/>
              </a:solidFill>
              <a:latin typeface="BISans" panose="02000503040000020004" pitchFamily="2" charset="0"/>
            </a:endParaRPr>
          </a:p>
        </p:txBody>
      </p:sp>
      <p:sp>
        <p:nvSpPr>
          <p:cNvPr id="34821" name="AutoShape 6" descr="Microsoft Office Excel Worksheet">
            <a:extLst>
              <a:ext uri="{FF2B5EF4-FFF2-40B4-BE49-F238E27FC236}">
                <a16:creationId xmlns:a16="http://schemas.microsoft.com/office/drawing/2014/main" id="{1C3A1ADA-37EF-C191-6184-C5C8B6A225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01334" y="793749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B28059A3-E429-9D37-D378-FE77012A4E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8448" y="165259"/>
            <a:ext cx="10414127" cy="984885"/>
          </a:xfrm>
        </p:spPr>
        <p:txBody>
          <a:bodyPr/>
          <a:lstStyle/>
          <a:p>
            <a:r>
              <a:rPr lang="en-GB" altLang="en-US" dirty="0">
                <a:solidFill>
                  <a:schemeClr val="bg1"/>
                </a:solidFill>
              </a:rPr>
              <a:t>EFSPI Activities</a:t>
            </a:r>
            <a:br>
              <a:rPr lang="en-GB" altLang="en-US" dirty="0">
                <a:solidFill>
                  <a:schemeClr val="bg1"/>
                </a:solidFill>
              </a:rPr>
            </a:br>
            <a:endParaRPr lang="nl-NL" altLang="en-US" dirty="0">
              <a:solidFill>
                <a:schemeClr val="bg1"/>
              </a:solidFill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410CE38-53A8-8A48-7F41-B7009DB89139}"/>
              </a:ext>
            </a:extLst>
          </p:cNvPr>
          <p:cNvGrpSpPr/>
          <p:nvPr/>
        </p:nvGrpSpPr>
        <p:grpSpPr>
          <a:xfrm>
            <a:off x="482600" y="1285875"/>
            <a:ext cx="1111684" cy="294367"/>
            <a:chOff x="482600" y="1285875"/>
            <a:chExt cx="1111684" cy="2943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04BB9CE-B39C-E071-2F13-A8C867A6D4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2600" y="1285875"/>
              <a:ext cx="294367" cy="294367"/>
            </a:xfrm>
            <a:prstGeom prst="line">
              <a:avLst/>
            </a:prstGeom>
            <a:ln w="6350">
              <a:solidFill>
                <a:schemeClr val="bg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16886B6-4143-723B-E1D6-43709563B4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7081" y="1285875"/>
              <a:ext cx="642144" cy="0"/>
            </a:xfrm>
            <a:prstGeom prst="line">
              <a:avLst/>
            </a:prstGeom>
            <a:ln w="6350">
              <a:solidFill>
                <a:schemeClr val="bg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1C8823C-B608-8C00-F6B9-2C4F32EF072E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245669" y="1285875"/>
              <a:ext cx="348615" cy="0"/>
            </a:xfrm>
            <a:prstGeom prst="line">
              <a:avLst/>
            </a:prstGeom>
            <a:ln w="38100" cap="rnd">
              <a:solidFill>
                <a:schemeClr val="accent1">
                  <a:lumMod val="75000"/>
                </a:schemeClr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D773729-570A-693D-8D6D-0A06E2508A77}"/>
              </a:ext>
            </a:extLst>
          </p:cNvPr>
          <p:cNvGrpSpPr/>
          <p:nvPr/>
        </p:nvGrpSpPr>
        <p:grpSpPr>
          <a:xfrm>
            <a:off x="0" y="274638"/>
            <a:ext cx="1068706" cy="773112"/>
            <a:chOff x="0" y="274638"/>
            <a:chExt cx="1068706" cy="77311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B8DF735-D80E-3F39-ABBA-C0AC5396FBD1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885826" y="397669"/>
              <a:ext cx="182880" cy="525462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E55F89D-C425-2687-0F97-42354F9C070D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995680" y="346075"/>
              <a:ext cx="73025" cy="62865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0E48900-7FF9-B040-A23A-061370C67C5D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274638"/>
              <a:ext cx="920750" cy="77311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9" name="Picture 7" descr="EFSPI logo">
              <a:extLst>
                <a:ext uri="{FF2B5EF4-FFF2-40B4-BE49-F238E27FC236}">
                  <a16:creationId xmlns:a16="http://schemas.microsoft.com/office/drawing/2014/main" id="{CD783965-E960-4A51-4AB5-3DADFB64E0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1" t="6030" r="85114" b="6345"/>
            <a:stretch>
              <a:fillRect/>
            </a:stretch>
          </p:blipFill>
          <p:spPr bwMode="auto">
            <a:xfrm>
              <a:off x="136525" y="303213"/>
              <a:ext cx="749300" cy="715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Freeform 58">
            <a:extLst>
              <a:ext uri="{FF2B5EF4-FFF2-40B4-BE49-F238E27FC236}">
                <a16:creationId xmlns:a16="http://schemas.microsoft.com/office/drawing/2014/main" id="{F4BCFF47-21A4-8E85-A219-A0370DF5A493}"/>
              </a:ext>
            </a:extLst>
          </p:cNvPr>
          <p:cNvSpPr>
            <a:spLocks/>
          </p:cNvSpPr>
          <p:nvPr/>
        </p:nvSpPr>
        <p:spPr bwMode="auto">
          <a:xfrm>
            <a:off x="7754893" y="2372109"/>
            <a:ext cx="2444247" cy="534641"/>
          </a:xfrm>
          <a:custGeom>
            <a:avLst/>
            <a:gdLst>
              <a:gd name="T0" fmla="*/ 0 w 1718"/>
              <a:gd name="T1" fmla="*/ 518 h 518"/>
              <a:gd name="T2" fmla="*/ 0 w 1718"/>
              <a:gd name="T3" fmla="*/ 518 h 518"/>
              <a:gd name="T4" fmla="*/ 1718 w 1718"/>
              <a:gd name="T5" fmla="*/ 518 h 518"/>
              <a:gd name="T6" fmla="*/ 1718 w 1718"/>
              <a:gd name="T7" fmla="*/ 0 h 518"/>
              <a:gd name="T8" fmla="*/ 0 w 1718"/>
              <a:gd name="T9" fmla="*/ 0 h 518"/>
              <a:gd name="T10" fmla="*/ 0 w 1718"/>
              <a:gd name="T11" fmla="*/ 518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18" h="518">
                <a:moveTo>
                  <a:pt x="0" y="518"/>
                </a:moveTo>
                <a:lnTo>
                  <a:pt x="0" y="518"/>
                </a:lnTo>
                <a:lnTo>
                  <a:pt x="1718" y="518"/>
                </a:lnTo>
                <a:lnTo>
                  <a:pt x="1718" y="0"/>
                </a:lnTo>
                <a:lnTo>
                  <a:pt x="0" y="0"/>
                </a:lnTo>
                <a:lnTo>
                  <a:pt x="0" y="518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B050"/>
            </a:solidFill>
            <a:prstDash val="solid"/>
            <a:round/>
            <a:headEnd/>
            <a:tailEnd/>
          </a:ln>
        </p:spPr>
        <p:txBody>
          <a:bodyPr vert="horz" wrap="square" lIns="129306" tIns="0" rIns="129306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Ecosystem</a:t>
            </a:r>
            <a:endParaRPr lang="nl-NL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4" descr="Call For Artists – Anderson Museum of Art">
            <a:extLst>
              <a:ext uri="{FF2B5EF4-FFF2-40B4-BE49-F238E27FC236}">
                <a16:creationId xmlns:a16="http://schemas.microsoft.com/office/drawing/2014/main" id="{9EAAFA4E-3975-CAC7-DFD8-7DFA5FFF1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22377">
            <a:off x="6668473" y="2770933"/>
            <a:ext cx="1988813" cy="105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7" descr="Microsoft Office Excel Worksheet">
            <a:extLst>
              <a:ext uri="{FF2B5EF4-FFF2-40B4-BE49-F238E27FC236}">
                <a16:creationId xmlns:a16="http://schemas.microsoft.com/office/drawing/2014/main" id="{2A09596B-7E5C-66F1-184F-053B6F6FF7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25985" y="4269398"/>
            <a:ext cx="287947" cy="287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80192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7" name="AutoShape 8" descr="Microsoft Office Excel Worksheet">
            <a:extLst>
              <a:ext uri="{FF2B5EF4-FFF2-40B4-BE49-F238E27FC236}">
                <a16:creationId xmlns:a16="http://schemas.microsoft.com/office/drawing/2014/main" id="{B420899C-A129-0B66-79F9-3849790B92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73745" y="4450379"/>
            <a:ext cx="287947" cy="287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80192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0" name="AutoShape 4" descr="Text sign showing Think Big Act Small. Conceptual photo Make little steps to slowly reach your biggest goals Tablet Empty Screen Cup Saucer and Filler Sheets on Blank Color Background.">
            <a:extLst>
              <a:ext uri="{FF2B5EF4-FFF2-40B4-BE49-F238E27FC236}">
                <a16:creationId xmlns:a16="http://schemas.microsoft.com/office/drawing/2014/main" id="{3224A261-5A4E-29EC-2538-8C5B9813B5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59632" y="4403045"/>
            <a:ext cx="287947" cy="28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0189" tIns="40094" rIns="80189" bIns="4009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80192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1" name="Ellipse 3">
            <a:extLst>
              <a:ext uri="{FF2B5EF4-FFF2-40B4-BE49-F238E27FC236}">
                <a16:creationId xmlns:a16="http://schemas.microsoft.com/office/drawing/2014/main" id="{959AC6DC-1742-3D98-88D6-C2F01EE496F9}"/>
              </a:ext>
            </a:extLst>
          </p:cNvPr>
          <p:cNvSpPr/>
          <p:nvPr/>
        </p:nvSpPr>
        <p:spPr>
          <a:xfrm>
            <a:off x="7657214" y="2836513"/>
            <a:ext cx="2660005" cy="2660629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80192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E953A71-76F4-7A75-4556-6016B3700965}"/>
              </a:ext>
            </a:extLst>
          </p:cNvPr>
          <p:cNvGrpSpPr/>
          <p:nvPr/>
        </p:nvGrpSpPr>
        <p:grpSpPr>
          <a:xfrm>
            <a:off x="8142264" y="4266437"/>
            <a:ext cx="1232046" cy="710806"/>
            <a:chOff x="4628677" y="7925038"/>
            <a:chExt cx="1072210" cy="607005"/>
          </a:xfrm>
        </p:grpSpPr>
        <p:sp>
          <p:nvSpPr>
            <p:cNvPr id="33" name="Ellipse 7">
              <a:extLst>
                <a:ext uri="{FF2B5EF4-FFF2-40B4-BE49-F238E27FC236}">
                  <a16:creationId xmlns:a16="http://schemas.microsoft.com/office/drawing/2014/main" id="{A068C48D-C63F-AB8A-DAEF-C7FF249DE5C5}"/>
                </a:ext>
              </a:extLst>
            </p:cNvPr>
            <p:cNvSpPr/>
            <p:nvPr/>
          </p:nvSpPr>
          <p:spPr>
            <a:xfrm>
              <a:off x="4762896" y="7925038"/>
              <a:ext cx="794533" cy="607005"/>
            </a:xfrm>
            <a:prstGeom prst="ellipse">
              <a:avLst/>
            </a:prstGeom>
            <a:solidFill>
              <a:srgbClr val="44B97D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80192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extfeld 25">
              <a:extLst>
                <a:ext uri="{FF2B5EF4-FFF2-40B4-BE49-F238E27FC236}">
                  <a16:creationId xmlns:a16="http://schemas.microsoft.com/office/drawing/2014/main" id="{EA4F67FC-99F1-10D3-819C-B53AE7317992}"/>
                </a:ext>
              </a:extLst>
            </p:cNvPr>
            <p:cNvSpPr txBox="1"/>
            <p:nvPr/>
          </p:nvSpPr>
          <p:spPr>
            <a:xfrm>
              <a:off x="4628677" y="7964389"/>
              <a:ext cx="1072210" cy="4507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80192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EFSPI</a:t>
              </a:r>
            </a:p>
            <a:p>
              <a:pPr marL="0" marR="0" lvl="0" indent="0" algn="ctr" defTabSz="80192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officers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515B08A-E5E8-E756-D486-22FD27DABF01}"/>
              </a:ext>
            </a:extLst>
          </p:cNvPr>
          <p:cNvGrpSpPr/>
          <p:nvPr/>
        </p:nvGrpSpPr>
        <p:grpSpPr>
          <a:xfrm>
            <a:off x="7258898" y="4297894"/>
            <a:ext cx="1173629" cy="1154578"/>
            <a:chOff x="3562637" y="8394911"/>
            <a:chExt cx="1021371" cy="963963"/>
          </a:xfrm>
        </p:grpSpPr>
        <p:sp>
          <p:nvSpPr>
            <p:cNvPr id="36" name="Ellipse 5">
              <a:extLst>
                <a:ext uri="{FF2B5EF4-FFF2-40B4-BE49-F238E27FC236}">
                  <a16:creationId xmlns:a16="http://schemas.microsoft.com/office/drawing/2014/main" id="{47A5B8E0-1146-2E1D-D207-D943DD1AB4C1}"/>
                </a:ext>
              </a:extLst>
            </p:cNvPr>
            <p:cNvSpPr/>
            <p:nvPr/>
          </p:nvSpPr>
          <p:spPr>
            <a:xfrm>
              <a:off x="3562637" y="8394911"/>
              <a:ext cx="1004557" cy="963963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80192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Textfeld 27">
              <a:extLst>
                <a:ext uri="{FF2B5EF4-FFF2-40B4-BE49-F238E27FC236}">
                  <a16:creationId xmlns:a16="http://schemas.microsoft.com/office/drawing/2014/main" id="{958B30F8-358A-7CD9-F26C-C4D3DFAC9D14}"/>
                </a:ext>
              </a:extLst>
            </p:cNvPr>
            <p:cNvSpPr txBox="1"/>
            <p:nvPr/>
          </p:nvSpPr>
          <p:spPr>
            <a:xfrm>
              <a:off x="3579451" y="8534086"/>
              <a:ext cx="1004557" cy="6197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80192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Special Interest Groups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82DD173-1A9C-2DF1-3D26-54C9157AD085}"/>
              </a:ext>
            </a:extLst>
          </p:cNvPr>
          <p:cNvGrpSpPr/>
          <p:nvPr/>
        </p:nvGrpSpPr>
        <p:grpSpPr>
          <a:xfrm>
            <a:off x="9078198" y="3943190"/>
            <a:ext cx="1154308" cy="1183975"/>
            <a:chOff x="3097047" y="6526530"/>
            <a:chExt cx="1043535" cy="1033145"/>
          </a:xfrm>
        </p:grpSpPr>
        <p:sp>
          <p:nvSpPr>
            <p:cNvPr id="41" name="Ellipse 4">
              <a:extLst>
                <a:ext uri="{FF2B5EF4-FFF2-40B4-BE49-F238E27FC236}">
                  <a16:creationId xmlns:a16="http://schemas.microsoft.com/office/drawing/2014/main" id="{1F617D57-E450-6CAC-7532-D52BCB162A7F}"/>
                </a:ext>
              </a:extLst>
            </p:cNvPr>
            <p:cNvSpPr/>
            <p:nvPr/>
          </p:nvSpPr>
          <p:spPr>
            <a:xfrm>
              <a:off x="3097047" y="6526530"/>
              <a:ext cx="1043535" cy="1033145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80192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Textfeld 29">
              <a:extLst>
                <a:ext uri="{FF2B5EF4-FFF2-40B4-BE49-F238E27FC236}">
                  <a16:creationId xmlns:a16="http://schemas.microsoft.com/office/drawing/2014/main" id="{43CA9083-6258-3E08-B0BB-D22D5128F3C2}"/>
                </a:ext>
              </a:extLst>
            </p:cNvPr>
            <p:cNvSpPr txBox="1"/>
            <p:nvPr/>
          </p:nvSpPr>
          <p:spPr>
            <a:xfrm>
              <a:off x="3166069" y="6678715"/>
              <a:ext cx="93128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80192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EFSPI Statistics Leaders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C7A226D-855D-7E24-C9CA-88F09B67F43F}"/>
              </a:ext>
            </a:extLst>
          </p:cNvPr>
          <p:cNvGrpSpPr/>
          <p:nvPr/>
        </p:nvGrpSpPr>
        <p:grpSpPr>
          <a:xfrm>
            <a:off x="8460039" y="3066084"/>
            <a:ext cx="1393346" cy="1183975"/>
            <a:chOff x="4816789" y="6440637"/>
            <a:chExt cx="978912" cy="809968"/>
          </a:xfrm>
        </p:grpSpPr>
        <p:sp>
          <p:nvSpPr>
            <p:cNvPr id="45" name="Ellipse 4">
              <a:extLst>
                <a:ext uri="{FF2B5EF4-FFF2-40B4-BE49-F238E27FC236}">
                  <a16:creationId xmlns:a16="http://schemas.microsoft.com/office/drawing/2014/main" id="{D085246B-96F7-85A3-DE7D-F9DB880186CC}"/>
                </a:ext>
              </a:extLst>
            </p:cNvPr>
            <p:cNvSpPr/>
            <p:nvPr/>
          </p:nvSpPr>
          <p:spPr>
            <a:xfrm>
              <a:off x="4876837" y="6440637"/>
              <a:ext cx="824037" cy="809968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80192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Textfeld 29">
              <a:extLst>
                <a:ext uri="{FF2B5EF4-FFF2-40B4-BE49-F238E27FC236}">
                  <a16:creationId xmlns:a16="http://schemas.microsoft.com/office/drawing/2014/main" id="{5E6BBE09-6792-3567-AE95-ECD0763AEA89}"/>
                </a:ext>
              </a:extLst>
            </p:cNvPr>
            <p:cNvSpPr txBox="1"/>
            <p:nvPr/>
          </p:nvSpPr>
          <p:spPr>
            <a:xfrm>
              <a:off x="4816789" y="6472356"/>
              <a:ext cx="97891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80192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Statistical methodology leaders in drug development</a:t>
              </a:r>
              <a:endParaRPr kumimoji="0" lang="de-CH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987D374-48EB-259D-3A8D-94F37F42B88D}"/>
              </a:ext>
            </a:extLst>
          </p:cNvPr>
          <p:cNvGrpSpPr/>
          <p:nvPr/>
        </p:nvGrpSpPr>
        <p:grpSpPr>
          <a:xfrm>
            <a:off x="7412709" y="3217506"/>
            <a:ext cx="1185504" cy="1183975"/>
            <a:chOff x="3533095" y="6694978"/>
            <a:chExt cx="832890" cy="809968"/>
          </a:xfrm>
        </p:grpSpPr>
        <p:sp>
          <p:nvSpPr>
            <p:cNvPr id="48" name="Ellipse 4">
              <a:extLst>
                <a:ext uri="{FF2B5EF4-FFF2-40B4-BE49-F238E27FC236}">
                  <a16:creationId xmlns:a16="http://schemas.microsoft.com/office/drawing/2014/main" id="{59A67AE6-0DCF-4C6B-7A3F-5208663A686B}"/>
                </a:ext>
              </a:extLst>
            </p:cNvPr>
            <p:cNvSpPr/>
            <p:nvPr/>
          </p:nvSpPr>
          <p:spPr>
            <a:xfrm>
              <a:off x="3533095" y="6694978"/>
              <a:ext cx="832890" cy="809968"/>
            </a:xfrm>
            <a:prstGeom prst="ellipse">
              <a:avLst/>
            </a:prstGeom>
            <a:solidFill>
              <a:srgbClr val="ED7D31"/>
            </a:solidFill>
            <a:ln w="3492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80192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Textfeld 29">
              <a:extLst>
                <a:ext uri="{FF2B5EF4-FFF2-40B4-BE49-F238E27FC236}">
                  <a16:creationId xmlns:a16="http://schemas.microsoft.com/office/drawing/2014/main" id="{D4D65824-0D25-5A71-716C-40904C7235C9}"/>
                </a:ext>
              </a:extLst>
            </p:cNvPr>
            <p:cNvSpPr txBox="1"/>
            <p:nvPr/>
          </p:nvSpPr>
          <p:spPr>
            <a:xfrm>
              <a:off x="3545636" y="6809562"/>
              <a:ext cx="807807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80192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</a:rPr>
                <a:t>Scientific</a:t>
              </a:r>
            </a:p>
            <a:p>
              <a:pPr marL="0" marR="0" lvl="0" indent="0" algn="ctr" defTabSz="80192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</a:rPr>
                <a:t>&amp; Training Academy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262D263-893B-435D-1680-F8464C15384E}"/>
              </a:ext>
            </a:extLst>
          </p:cNvPr>
          <p:cNvGrpSpPr/>
          <p:nvPr/>
        </p:nvGrpSpPr>
        <p:grpSpPr>
          <a:xfrm>
            <a:off x="8263808" y="4693283"/>
            <a:ext cx="1207882" cy="1203963"/>
            <a:chOff x="6090324" y="7862782"/>
            <a:chExt cx="1043535" cy="1047947"/>
          </a:xfrm>
        </p:grpSpPr>
        <p:sp>
          <p:nvSpPr>
            <p:cNvPr id="51" name="Ellipse 4">
              <a:extLst>
                <a:ext uri="{FF2B5EF4-FFF2-40B4-BE49-F238E27FC236}">
                  <a16:creationId xmlns:a16="http://schemas.microsoft.com/office/drawing/2014/main" id="{B1907BD4-3E68-42FE-561B-BB0E98EDD282}"/>
                </a:ext>
              </a:extLst>
            </p:cNvPr>
            <p:cNvSpPr/>
            <p:nvPr/>
          </p:nvSpPr>
          <p:spPr>
            <a:xfrm>
              <a:off x="6090324" y="7862782"/>
              <a:ext cx="1043535" cy="1033145"/>
            </a:xfrm>
            <a:prstGeom prst="ellipse">
              <a:avLst/>
            </a:prstGeom>
            <a:solidFill>
              <a:srgbClr val="8F45C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80192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Textfeld 29">
              <a:extLst>
                <a:ext uri="{FF2B5EF4-FFF2-40B4-BE49-F238E27FC236}">
                  <a16:creationId xmlns:a16="http://schemas.microsoft.com/office/drawing/2014/main" id="{D05A9D72-B3CB-4B9A-4985-A08464605524}"/>
                </a:ext>
              </a:extLst>
            </p:cNvPr>
            <p:cNvSpPr txBox="1"/>
            <p:nvPr/>
          </p:nvSpPr>
          <p:spPr>
            <a:xfrm>
              <a:off x="6160490" y="8029643"/>
              <a:ext cx="931285" cy="8810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80192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EFSPI Working Groups</a:t>
              </a:r>
            </a:p>
            <a:p>
              <a:pPr marL="0" marR="0" lvl="0" indent="0" algn="ctr" defTabSz="80192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3" name="Textfeld 29">
            <a:extLst>
              <a:ext uri="{FF2B5EF4-FFF2-40B4-BE49-F238E27FC236}">
                <a16:creationId xmlns:a16="http://schemas.microsoft.com/office/drawing/2014/main" id="{CF46867F-EF97-CC17-4666-B84AB9377547}"/>
              </a:ext>
            </a:extLst>
          </p:cNvPr>
          <p:cNvSpPr txBox="1"/>
          <p:nvPr/>
        </p:nvSpPr>
        <p:spPr>
          <a:xfrm>
            <a:off x="7992592" y="4135038"/>
            <a:ext cx="16852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192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EFSPI Council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35F0972A-630E-2935-5BF3-321E8C64A051}"/>
              </a:ext>
            </a:extLst>
          </p:cNvPr>
          <p:cNvSpPr/>
          <p:nvPr/>
        </p:nvSpPr>
        <p:spPr>
          <a:xfrm>
            <a:off x="4365118" y="1285874"/>
            <a:ext cx="6839455" cy="5038721"/>
          </a:xfrm>
          <a:prstGeom prst="roundRect">
            <a:avLst>
              <a:gd name="adj" fmla="val 2243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l"/>
            <a:endParaRPr lang="en-GB" sz="1050" err="1">
              <a:solidFill>
                <a:schemeClr val="bg1"/>
              </a:solidFill>
              <a:latin typeface="BISans" panose="02000503040000020004" pitchFamily="2" charset="0"/>
            </a:endParaRPr>
          </a:p>
        </p:txBody>
      </p:sp>
      <p:sp>
        <p:nvSpPr>
          <p:cNvPr id="56" name="Freeform 58">
            <a:extLst>
              <a:ext uri="{FF2B5EF4-FFF2-40B4-BE49-F238E27FC236}">
                <a16:creationId xmlns:a16="http://schemas.microsoft.com/office/drawing/2014/main" id="{318C70CB-3E24-2366-05E2-358B77D2996E}"/>
              </a:ext>
            </a:extLst>
          </p:cNvPr>
          <p:cNvSpPr>
            <a:spLocks/>
          </p:cNvSpPr>
          <p:nvPr/>
        </p:nvSpPr>
        <p:spPr bwMode="auto">
          <a:xfrm>
            <a:off x="1741116" y="825733"/>
            <a:ext cx="1984776" cy="564462"/>
          </a:xfrm>
          <a:custGeom>
            <a:avLst/>
            <a:gdLst>
              <a:gd name="T0" fmla="*/ 0 w 1718"/>
              <a:gd name="T1" fmla="*/ 518 h 518"/>
              <a:gd name="T2" fmla="*/ 0 w 1718"/>
              <a:gd name="T3" fmla="*/ 518 h 518"/>
              <a:gd name="T4" fmla="*/ 1718 w 1718"/>
              <a:gd name="T5" fmla="*/ 518 h 518"/>
              <a:gd name="T6" fmla="*/ 1718 w 1718"/>
              <a:gd name="T7" fmla="*/ 0 h 518"/>
              <a:gd name="T8" fmla="*/ 0 w 1718"/>
              <a:gd name="T9" fmla="*/ 0 h 518"/>
              <a:gd name="T10" fmla="*/ 0 w 1718"/>
              <a:gd name="T11" fmla="*/ 518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18" h="518">
                <a:moveTo>
                  <a:pt x="0" y="518"/>
                </a:moveTo>
                <a:lnTo>
                  <a:pt x="0" y="518"/>
                </a:lnTo>
                <a:lnTo>
                  <a:pt x="1718" y="518"/>
                </a:lnTo>
                <a:lnTo>
                  <a:pt x="1718" y="0"/>
                </a:lnTo>
                <a:lnTo>
                  <a:pt x="0" y="0"/>
                </a:lnTo>
                <a:lnTo>
                  <a:pt x="0" y="518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B050"/>
            </a:solidFill>
            <a:prstDash val="solid"/>
            <a:round/>
            <a:headEnd/>
            <a:tailEnd/>
          </a:ln>
        </p:spPr>
        <p:txBody>
          <a:bodyPr vert="horz" wrap="square" lIns="129306" tIns="0" rIns="129306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Ecosystem</a:t>
            </a:r>
            <a:endParaRPr lang="nl-NL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AutoShape 7" descr="Microsoft Office Excel Worksheet">
            <a:extLst>
              <a:ext uri="{FF2B5EF4-FFF2-40B4-BE49-F238E27FC236}">
                <a16:creationId xmlns:a16="http://schemas.microsoft.com/office/drawing/2014/main" id="{F8B3505D-4B0E-9215-9EAA-2311E0C1BE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846111" y="3911137"/>
            <a:ext cx="271012" cy="27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80192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9" name="AutoShape 8" descr="Microsoft Office Excel Worksheet">
            <a:extLst>
              <a:ext uri="{FF2B5EF4-FFF2-40B4-BE49-F238E27FC236}">
                <a16:creationId xmlns:a16="http://schemas.microsoft.com/office/drawing/2014/main" id="{A0207728-BE22-9109-56A9-47E8F3C6FF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93871" y="4092118"/>
            <a:ext cx="271012" cy="27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80192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0" name="AutoShape 4" descr="Text sign showing Think Big Act Small. Conceptual photo Make little steps to slowly reach your biggest goals Tablet Empty Screen Cup Saucer and Filler Sheets on Blank Color Background.">
            <a:extLst>
              <a:ext uri="{FF2B5EF4-FFF2-40B4-BE49-F238E27FC236}">
                <a16:creationId xmlns:a16="http://schemas.microsoft.com/office/drawing/2014/main" id="{8C44490A-DA7F-DBF3-EA8D-38C8BE4878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79758" y="4044784"/>
            <a:ext cx="271012" cy="27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0189" tIns="40094" rIns="80189" bIns="4009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80192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1" name="Ellipse 3">
            <a:extLst>
              <a:ext uri="{FF2B5EF4-FFF2-40B4-BE49-F238E27FC236}">
                <a16:creationId xmlns:a16="http://schemas.microsoft.com/office/drawing/2014/main" id="{A0261C0B-C23F-3496-F874-E19B5D56CA3D}"/>
              </a:ext>
            </a:extLst>
          </p:cNvPr>
          <p:cNvSpPr/>
          <p:nvPr/>
        </p:nvSpPr>
        <p:spPr>
          <a:xfrm>
            <a:off x="6563035" y="2177406"/>
            <a:ext cx="3223222" cy="3224998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80192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9D12FAA-EEB8-03D0-A54B-77247B3CB028}"/>
              </a:ext>
            </a:extLst>
          </p:cNvPr>
          <p:cNvGrpSpPr/>
          <p:nvPr/>
        </p:nvGrpSpPr>
        <p:grpSpPr>
          <a:xfrm>
            <a:off x="7580360" y="3524528"/>
            <a:ext cx="1246182" cy="852771"/>
            <a:chOff x="4628677" y="7925038"/>
            <a:chExt cx="1072210" cy="607005"/>
          </a:xfrm>
        </p:grpSpPr>
        <p:sp>
          <p:nvSpPr>
            <p:cNvPr id="63" name="Ellipse 7">
              <a:extLst>
                <a:ext uri="{FF2B5EF4-FFF2-40B4-BE49-F238E27FC236}">
                  <a16:creationId xmlns:a16="http://schemas.microsoft.com/office/drawing/2014/main" id="{A697D3FC-98CB-7753-6D48-B6F5A69542A2}"/>
                </a:ext>
              </a:extLst>
            </p:cNvPr>
            <p:cNvSpPr/>
            <p:nvPr/>
          </p:nvSpPr>
          <p:spPr>
            <a:xfrm>
              <a:off x="4762896" y="7925038"/>
              <a:ext cx="794533" cy="607005"/>
            </a:xfrm>
            <a:prstGeom prst="ellipse">
              <a:avLst/>
            </a:prstGeom>
            <a:solidFill>
              <a:srgbClr val="44B97D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80192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816" name="Textfeld 25">
              <a:extLst>
                <a:ext uri="{FF2B5EF4-FFF2-40B4-BE49-F238E27FC236}">
                  <a16:creationId xmlns:a16="http://schemas.microsoft.com/office/drawing/2014/main" id="{C7D34205-3CC0-B572-2247-724602593AAE}"/>
                </a:ext>
              </a:extLst>
            </p:cNvPr>
            <p:cNvSpPr txBox="1"/>
            <p:nvPr/>
          </p:nvSpPr>
          <p:spPr>
            <a:xfrm>
              <a:off x="4628677" y="8003012"/>
              <a:ext cx="1072210" cy="3724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80192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EFSPI</a:t>
              </a:r>
            </a:p>
            <a:p>
              <a:pPr marL="0" marR="0" lvl="0" indent="0" algn="ctr" defTabSz="80192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officers</a:t>
              </a:r>
            </a:p>
          </p:txBody>
        </p:sp>
      </p:grpSp>
      <p:grpSp>
        <p:nvGrpSpPr>
          <p:cNvPr id="34817" name="Group 34816">
            <a:extLst>
              <a:ext uri="{FF2B5EF4-FFF2-40B4-BE49-F238E27FC236}">
                <a16:creationId xmlns:a16="http://schemas.microsoft.com/office/drawing/2014/main" id="{616FC674-4826-17A4-2E5E-B2A500440B7A}"/>
              </a:ext>
            </a:extLst>
          </p:cNvPr>
          <p:cNvGrpSpPr/>
          <p:nvPr/>
        </p:nvGrpSpPr>
        <p:grpSpPr>
          <a:xfrm>
            <a:off x="6129583" y="4001098"/>
            <a:ext cx="1429613" cy="1379788"/>
            <a:chOff x="3562637" y="8394911"/>
            <a:chExt cx="1028463" cy="963963"/>
          </a:xfrm>
        </p:grpSpPr>
        <p:sp>
          <p:nvSpPr>
            <p:cNvPr id="34819" name="Ellipse 5">
              <a:extLst>
                <a:ext uri="{FF2B5EF4-FFF2-40B4-BE49-F238E27FC236}">
                  <a16:creationId xmlns:a16="http://schemas.microsoft.com/office/drawing/2014/main" id="{753312BD-6710-EEBA-FDF2-28CEFA191143}"/>
                </a:ext>
              </a:extLst>
            </p:cNvPr>
            <p:cNvSpPr/>
            <p:nvPr/>
          </p:nvSpPr>
          <p:spPr>
            <a:xfrm>
              <a:off x="3562637" y="8394911"/>
              <a:ext cx="1004557" cy="963963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3548A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80192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820" name="Textfeld 27">
              <a:extLst>
                <a:ext uri="{FF2B5EF4-FFF2-40B4-BE49-F238E27FC236}">
                  <a16:creationId xmlns:a16="http://schemas.microsoft.com/office/drawing/2014/main" id="{1FB46725-AD40-B2DF-2704-F7F65CF02DFC}"/>
                </a:ext>
              </a:extLst>
            </p:cNvPr>
            <p:cNvSpPr txBox="1"/>
            <p:nvPr/>
          </p:nvSpPr>
          <p:spPr>
            <a:xfrm>
              <a:off x="3586543" y="8601725"/>
              <a:ext cx="1004557" cy="516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80192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Special Interest Groups</a:t>
              </a:r>
            </a:p>
          </p:txBody>
        </p:sp>
      </p:grpSp>
      <p:grpSp>
        <p:nvGrpSpPr>
          <p:cNvPr id="34822" name="Group 34821">
            <a:extLst>
              <a:ext uri="{FF2B5EF4-FFF2-40B4-BE49-F238E27FC236}">
                <a16:creationId xmlns:a16="http://schemas.microsoft.com/office/drawing/2014/main" id="{FC1D3240-460C-78EB-F3F6-00775A17335F}"/>
              </a:ext>
            </a:extLst>
          </p:cNvPr>
          <p:cNvGrpSpPr/>
          <p:nvPr/>
        </p:nvGrpSpPr>
        <p:grpSpPr>
          <a:xfrm>
            <a:off x="9028130" y="3104768"/>
            <a:ext cx="1396417" cy="1379788"/>
            <a:chOff x="3097047" y="6526530"/>
            <a:chExt cx="1043535" cy="1033145"/>
          </a:xfrm>
        </p:grpSpPr>
        <p:sp>
          <p:nvSpPr>
            <p:cNvPr id="34823" name="Ellipse 4">
              <a:extLst>
                <a:ext uri="{FF2B5EF4-FFF2-40B4-BE49-F238E27FC236}">
                  <a16:creationId xmlns:a16="http://schemas.microsoft.com/office/drawing/2014/main" id="{04C4E8C3-714E-CD36-F728-8AA71EB66B05}"/>
                </a:ext>
              </a:extLst>
            </p:cNvPr>
            <p:cNvSpPr/>
            <p:nvPr/>
          </p:nvSpPr>
          <p:spPr>
            <a:xfrm>
              <a:off x="3097047" y="6526530"/>
              <a:ext cx="1043535" cy="1033145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80192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824" name="Textfeld 29">
              <a:extLst>
                <a:ext uri="{FF2B5EF4-FFF2-40B4-BE49-F238E27FC236}">
                  <a16:creationId xmlns:a16="http://schemas.microsoft.com/office/drawing/2014/main" id="{1748A29D-FF47-3BE9-0466-BAC642F1FB29}"/>
                </a:ext>
              </a:extLst>
            </p:cNvPr>
            <p:cNvSpPr txBox="1"/>
            <p:nvPr/>
          </p:nvSpPr>
          <p:spPr>
            <a:xfrm>
              <a:off x="3178080" y="6752061"/>
              <a:ext cx="931285" cy="5530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80192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EFSPI Statistics Leaders</a:t>
              </a:r>
            </a:p>
          </p:txBody>
        </p:sp>
      </p:grpSp>
      <p:grpSp>
        <p:nvGrpSpPr>
          <p:cNvPr id="34825" name="Group 34824">
            <a:extLst>
              <a:ext uri="{FF2B5EF4-FFF2-40B4-BE49-F238E27FC236}">
                <a16:creationId xmlns:a16="http://schemas.microsoft.com/office/drawing/2014/main" id="{F23D62E7-718B-8042-5648-A7A8D61AB9E3}"/>
              </a:ext>
            </a:extLst>
          </p:cNvPr>
          <p:cNvGrpSpPr/>
          <p:nvPr/>
        </p:nvGrpSpPr>
        <p:grpSpPr>
          <a:xfrm>
            <a:off x="7769616" y="1749988"/>
            <a:ext cx="1702074" cy="1441042"/>
            <a:chOff x="4816789" y="6440637"/>
            <a:chExt cx="978912" cy="809968"/>
          </a:xfrm>
        </p:grpSpPr>
        <p:sp>
          <p:nvSpPr>
            <p:cNvPr id="34826" name="Ellipse 4">
              <a:extLst>
                <a:ext uri="{FF2B5EF4-FFF2-40B4-BE49-F238E27FC236}">
                  <a16:creationId xmlns:a16="http://schemas.microsoft.com/office/drawing/2014/main" id="{05C56752-76B0-54C2-0BD2-370C160AD1C1}"/>
                </a:ext>
              </a:extLst>
            </p:cNvPr>
            <p:cNvSpPr/>
            <p:nvPr/>
          </p:nvSpPr>
          <p:spPr>
            <a:xfrm>
              <a:off x="4876837" y="6440637"/>
              <a:ext cx="824037" cy="809968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80192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827" name="Textfeld 29">
              <a:extLst>
                <a:ext uri="{FF2B5EF4-FFF2-40B4-BE49-F238E27FC236}">
                  <a16:creationId xmlns:a16="http://schemas.microsoft.com/office/drawing/2014/main" id="{00F8109D-BB01-9B41-2AE9-D802A5CB80D0}"/>
                </a:ext>
              </a:extLst>
            </p:cNvPr>
            <p:cNvSpPr txBox="1"/>
            <p:nvPr/>
          </p:nvSpPr>
          <p:spPr>
            <a:xfrm>
              <a:off x="4816789" y="6589169"/>
              <a:ext cx="978912" cy="4151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80192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Statistical methodology leaders</a:t>
              </a:r>
              <a:endParaRPr kumimoji="0" lang="de-CH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4828" name="Group 34827">
            <a:extLst>
              <a:ext uri="{FF2B5EF4-FFF2-40B4-BE49-F238E27FC236}">
                <a16:creationId xmlns:a16="http://schemas.microsoft.com/office/drawing/2014/main" id="{D70E22B1-94CE-24B9-F466-0A115A530F3E}"/>
              </a:ext>
            </a:extLst>
          </p:cNvPr>
          <p:cNvGrpSpPr/>
          <p:nvPr/>
        </p:nvGrpSpPr>
        <p:grpSpPr>
          <a:xfrm>
            <a:off x="6128499" y="2235272"/>
            <a:ext cx="1378966" cy="1409551"/>
            <a:chOff x="3533095" y="6694978"/>
            <a:chExt cx="832996" cy="809968"/>
          </a:xfrm>
        </p:grpSpPr>
        <p:sp>
          <p:nvSpPr>
            <p:cNvPr id="34829" name="Ellipse 4">
              <a:extLst>
                <a:ext uri="{FF2B5EF4-FFF2-40B4-BE49-F238E27FC236}">
                  <a16:creationId xmlns:a16="http://schemas.microsoft.com/office/drawing/2014/main" id="{4CCF0108-2957-FA38-EB36-92AB51F3D6DF}"/>
                </a:ext>
              </a:extLst>
            </p:cNvPr>
            <p:cNvSpPr/>
            <p:nvPr/>
          </p:nvSpPr>
          <p:spPr>
            <a:xfrm>
              <a:off x="3533095" y="6694978"/>
              <a:ext cx="832890" cy="809968"/>
            </a:xfrm>
            <a:prstGeom prst="ellipse">
              <a:avLst/>
            </a:prstGeom>
            <a:solidFill>
              <a:srgbClr val="ED7D31"/>
            </a:solidFill>
            <a:ln w="3492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80192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830" name="Textfeld 29">
              <a:extLst>
                <a:ext uri="{FF2B5EF4-FFF2-40B4-BE49-F238E27FC236}">
                  <a16:creationId xmlns:a16="http://schemas.microsoft.com/office/drawing/2014/main" id="{660715E9-2985-F2FD-0816-CD423731FEF9}"/>
                </a:ext>
              </a:extLst>
            </p:cNvPr>
            <p:cNvSpPr txBox="1"/>
            <p:nvPr/>
          </p:nvSpPr>
          <p:spPr>
            <a:xfrm>
              <a:off x="3558284" y="6846098"/>
              <a:ext cx="807807" cy="4244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80192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Scientific</a:t>
              </a:r>
            </a:p>
            <a:p>
              <a:pPr marL="0" marR="0" lvl="0" indent="0" algn="ctr" defTabSz="80192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&amp; Training Academy</a:t>
              </a:r>
            </a:p>
          </p:txBody>
        </p:sp>
      </p:grpSp>
      <p:grpSp>
        <p:nvGrpSpPr>
          <p:cNvPr id="34831" name="Group 34830">
            <a:extLst>
              <a:ext uri="{FF2B5EF4-FFF2-40B4-BE49-F238E27FC236}">
                <a16:creationId xmlns:a16="http://schemas.microsoft.com/office/drawing/2014/main" id="{E032A256-2DF5-0040-0C9C-A41CB4FD1FB1}"/>
              </a:ext>
            </a:extLst>
          </p:cNvPr>
          <p:cNvGrpSpPr/>
          <p:nvPr/>
        </p:nvGrpSpPr>
        <p:grpSpPr>
          <a:xfrm>
            <a:off x="7850012" y="4544529"/>
            <a:ext cx="1444017" cy="1405388"/>
            <a:chOff x="6090324" y="7862782"/>
            <a:chExt cx="1043535" cy="1033145"/>
          </a:xfrm>
        </p:grpSpPr>
        <p:sp>
          <p:nvSpPr>
            <p:cNvPr id="34832" name="Ellipse 4">
              <a:extLst>
                <a:ext uri="{FF2B5EF4-FFF2-40B4-BE49-F238E27FC236}">
                  <a16:creationId xmlns:a16="http://schemas.microsoft.com/office/drawing/2014/main" id="{05E6B7BD-CD89-18E9-CFDF-8AAE4FC6166F}"/>
                </a:ext>
              </a:extLst>
            </p:cNvPr>
            <p:cNvSpPr/>
            <p:nvPr/>
          </p:nvSpPr>
          <p:spPr>
            <a:xfrm>
              <a:off x="6090324" y="7862782"/>
              <a:ext cx="1043535" cy="1033145"/>
            </a:xfrm>
            <a:prstGeom prst="ellipse">
              <a:avLst/>
            </a:prstGeom>
            <a:solidFill>
              <a:srgbClr val="8F45C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80192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833" name="Textfeld 29">
              <a:extLst>
                <a:ext uri="{FF2B5EF4-FFF2-40B4-BE49-F238E27FC236}">
                  <a16:creationId xmlns:a16="http://schemas.microsoft.com/office/drawing/2014/main" id="{C4FD42A4-6527-1DD0-F1C7-A17A17B54039}"/>
                </a:ext>
              </a:extLst>
            </p:cNvPr>
            <p:cNvSpPr txBox="1"/>
            <p:nvPr/>
          </p:nvSpPr>
          <p:spPr>
            <a:xfrm>
              <a:off x="6145187" y="8109933"/>
              <a:ext cx="931285" cy="5430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80192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CH" sz="1400" b="1" kern="0" dirty="0">
                  <a:solidFill>
                    <a:prstClr val="white"/>
                  </a:solidFill>
                </a:rPr>
                <a:t>Statistical Regulatory Workshop</a:t>
              </a:r>
              <a:endParaRPr kumimoji="0" lang="de-CH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4834" name="Textfeld 29">
            <a:extLst>
              <a:ext uri="{FF2B5EF4-FFF2-40B4-BE49-F238E27FC236}">
                <a16:creationId xmlns:a16="http://schemas.microsoft.com/office/drawing/2014/main" id="{BFBF50A2-8702-9847-7305-9952BA7BD3BF}"/>
              </a:ext>
            </a:extLst>
          </p:cNvPr>
          <p:cNvSpPr txBox="1"/>
          <p:nvPr/>
        </p:nvSpPr>
        <p:spPr>
          <a:xfrm>
            <a:off x="7463717" y="3223867"/>
            <a:ext cx="15861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192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EFSPI Council</a:t>
            </a:r>
          </a:p>
        </p:txBody>
      </p:sp>
      <p:cxnSp>
        <p:nvCxnSpPr>
          <p:cNvPr id="34837" name="Straight Connector 34836">
            <a:extLst>
              <a:ext uri="{FF2B5EF4-FFF2-40B4-BE49-F238E27FC236}">
                <a16:creationId xmlns:a16="http://schemas.microsoft.com/office/drawing/2014/main" id="{B4E5C9EB-6956-205F-5A0F-4707C9AEABE4}"/>
              </a:ext>
            </a:extLst>
          </p:cNvPr>
          <p:cNvCxnSpPr>
            <a:cxnSpLocks/>
          </p:cNvCxnSpPr>
          <p:nvPr/>
        </p:nvCxnSpPr>
        <p:spPr>
          <a:xfrm>
            <a:off x="4365118" y="1580242"/>
            <a:ext cx="6839455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841" name="Group 34840">
            <a:extLst>
              <a:ext uri="{FF2B5EF4-FFF2-40B4-BE49-F238E27FC236}">
                <a16:creationId xmlns:a16="http://schemas.microsoft.com/office/drawing/2014/main" id="{D4A27DBE-FE11-4F5A-6723-E3BD427A5649}"/>
              </a:ext>
            </a:extLst>
          </p:cNvPr>
          <p:cNvGrpSpPr/>
          <p:nvPr/>
        </p:nvGrpSpPr>
        <p:grpSpPr>
          <a:xfrm>
            <a:off x="7763765" y="1750423"/>
            <a:ext cx="1713776" cy="1441042"/>
            <a:chOff x="4816789" y="6440637"/>
            <a:chExt cx="978912" cy="809968"/>
          </a:xfrm>
        </p:grpSpPr>
        <p:sp>
          <p:nvSpPr>
            <p:cNvPr id="34842" name="Ellipse 4">
              <a:extLst>
                <a:ext uri="{FF2B5EF4-FFF2-40B4-BE49-F238E27FC236}">
                  <a16:creationId xmlns:a16="http://schemas.microsoft.com/office/drawing/2014/main" id="{58813E7E-B1BE-D28C-6DF0-9C267C9F343E}"/>
                </a:ext>
              </a:extLst>
            </p:cNvPr>
            <p:cNvSpPr/>
            <p:nvPr/>
          </p:nvSpPr>
          <p:spPr>
            <a:xfrm>
              <a:off x="4876837" y="6440637"/>
              <a:ext cx="824037" cy="809968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80192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843" name="Textfeld 29">
              <a:extLst>
                <a:ext uri="{FF2B5EF4-FFF2-40B4-BE49-F238E27FC236}">
                  <a16:creationId xmlns:a16="http://schemas.microsoft.com/office/drawing/2014/main" id="{E44F9DBD-4A11-A8EE-64A7-708747FDF4B8}"/>
                </a:ext>
              </a:extLst>
            </p:cNvPr>
            <p:cNvSpPr txBox="1"/>
            <p:nvPr/>
          </p:nvSpPr>
          <p:spPr>
            <a:xfrm>
              <a:off x="4816789" y="6589169"/>
              <a:ext cx="978912" cy="4151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80192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Statistical </a:t>
              </a:r>
              <a:r>
                <a:rPr lang="en-US" sz="1400" b="1" kern="0" dirty="0">
                  <a:solidFill>
                    <a:prstClr val="white"/>
                  </a:solidFill>
                </a:rPr>
                <a:t>M</a:t>
              </a: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ethodology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 </a:t>
              </a:r>
              <a:r>
                <a:rPr lang="en-US" sz="1400" b="1" kern="0" dirty="0">
                  <a:solidFill>
                    <a:prstClr val="white"/>
                  </a:solidFill>
                </a:rPr>
                <a:t>L</a:t>
              </a: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eaders</a:t>
              </a:r>
              <a:endParaRPr kumimoji="0" lang="de-CH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4844" name="Group 34843">
            <a:extLst>
              <a:ext uri="{FF2B5EF4-FFF2-40B4-BE49-F238E27FC236}">
                <a16:creationId xmlns:a16="http://schemas.microsoft.com/office/drawing/2014/main" id="{8E9762F6-D354-3242-3354-BA5949729B1F}"/>
              </a:ext>
            </a:extLst>
          </p:cNvPr>
          <p:cNvGrpSpPr/>
          <p:nvPr/>
        </p:nvGrpSpPr>
        <p:grpSpPr>
          <a:xfrm>
            <a:off x="6123759" y="2235707"/>
            <a:ext cx="1388446" cy="1409551"/>
            <a:chOff x="3533095" y="6694978"/>
            <a:chExt cx="832996" cy="809968"/>
          </a:xfrm>
        </p:grpSpPr>
        <p:sp>
          <p:nvSpPr>
            <p:cNvPr id="34845" name="Ellipse 4">
              <a:extLst>
                <a:ext uri="{FF2B5EF4-FFF2-40B4-BE49-F238E27FC236}">
                  <a16:creationId xmlns:a16="http://schemas.microsoft.com/office/drawing/2014/main" id="{2A156C99-08CB-B4D2-E6D0-D653E89BFD4E}"/>
                </a:ext>
              </a:extLst>
            </p:cNvPr>
            <p:cNvSpPr/>
            <p:nvPr/>
          </p:nvSpPr>
          <p:spPr>
            <a:xfrm>
              <a:off x="3533095" y="6694978"/>
              <a:ext cx="832890" cy="809968"/>
            </a:xfrm>
            <a:prstGeom prst="ellipse">
              <a:avLst/>
            </a:prstGeom>
            <a:solidFill>
              <a:srgbClr val="ED7D31"/>
            </a:solidFill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80192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846" name="Textfeld 29">
              <a:extLst>
                <a:ext uri="{FF2B5EF4-FFF2-40B4-BE49-F238E27FC236}">
                  <a16:creationId xmlns:a16="http://schemas.microsoft.com/office/drawing/2014/main" id="{F49F1A76-7D9B-08BE-6C82-10B98D81FD2D}"/>
                </a:ext>
              </a:extLst>
            </p:cNvPr>
            <p:cNvSpPr txBox="1"/>
            <p:nvPr/>
          </p:nvSpPr>
          <p:spPr>
            <a:xfrm>
              <a:off x="3558284" y="6846098"/>
              <a:ext cx="807807" cy="4244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80192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Scientific</a:t>
              </a:r>
            </a:p>
            <a:p>
              <a:pPr marL="0" marR="0" lvl="0" indent="0" algn="ctr" defTabSz="80192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&amp; Training Academy</a:t>
              </a:r>
            </a:p>
          </p:txBody>
        </p:sp>
      </p:grpSp>
      <p:sp>
        <p:nvSpPr>
          <p:cNvPr id="34847" name="Textfeld 29">
            <a:extLst>
              <a:ext uri="{FF2B5EF4-FFF2-40B4-BE49-F238E27FC236}">
                <a16:creationId xmlns:a16="http://schemas.microsoft.com/office/drawing/2014/main" id="{20F07557-BAF8-B8C6-BD99-1A009C65C9FA}"/>
              </a:ext>
            </a:extLst>
          </p:cNvPr>
          <p:cNvSpPr txBox="1"/>
          <p:nvPr/>
        </p:nvSpPr>
        <p:spPr>
          <a:xfrm>
            <a:off x="7458265" y="3224302"/>
            <a:ext cx="15970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192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EFSPI Council</a:t>
            </a:r>
          </a:p>
        </p:txBody>
      </p:sp>
    </p:spTree>
    <p:extLst>
      <p:ext uri="{BB962C8B-B14F-4D97-AF65-F5344CB8AC3E}">
        <p14:creationId xmlns:p14="http://schemas.microsoft.com/office/powerpoint/2010/main" val="2869297475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EA1B365-B69B-D00F-AA79-0F1CCA9328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906" b="14522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CBA3F49-1505-3968-3CE8-7208D099F7E9}"/>
              </a:ext>
            </a:extLst>
          </p:cNvPr>
          <p:cNvSpPr>
            <a:spLocks noChangeAspect="1"/>
          </p:cNvSpPr>
          <p:nvPr/>
        </p:nvSpPr>
        <p:spPr>
          <a:xfrm>
            <a:off x="-13629" y="-21408"/>
            <a:ext cx="5683049" cy="6858000"/>
          </a:xfrm>
          <a:custGeom>
            <a:avLst/>
            <a:gdLst>
              <a:gd name="connsiteX0" fmla="*/ 0 w 5683049"/>
              <a:gd name="connsiteY0" fmla="*/ 0 h 6858000"/>
              <a:gd name="connsiteX1" fmla="*/ 5683049 w 5683049"/>
              <a:gd name="connsiteY1" fmla="*/ 0 h 6858000"/>
              <a:gd name="connsiteX2" fmla="*/ 5479089 w 5683049"/>
              <a:gd name="connsiteY2" fmla="*/ 114176 h 6858000"/>
              <a:gd name="connsiteX3" fmla="*/ 3918157 w 5683049"/>
              <a:gd name="connsiteY3" fmla="*/ 6765256 h 6858000"/>
              <a:gd name="connsiteX4" fmla="*/ 3980680 w 5683049"/>
              <a:gd name="connsiteY4" fmla="*/ 6858000 h 6858000"/>
              <a:gd name="connsiteX5" fmla="*/ 0 w 5683049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83049" h="6858000">
                <a:moveTo>
                  <a:pt x="0" y="0"/>
                </a:moveTo>
                <a:lnTo>
                  <a:pt x="5683049" y="0"/>
                </a:lnTo>
                <a:lnTo>
                  <a:pt x="5479089" y="114176"/>
                </a:lnTo>
                <a:cubicBezTo>
                  <a:pt x="2795038" y="1743497"/>
                  <a:pt x="2981769" y="5271137"/>
                  <a:pt x="3918157" y="6765256"/>
                </a:cubicBezTo>
                <a:lnTo>
                  <a:pt x="398068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56000">
                <a:srgbClr val="232C73">
                  <a:alpha val="90000"/>
                </a:srgbClr>
              </a:gs>
              <a:gs pos="1000">
                <a:srgbClr val="2C3791">
                  <a:alpha val="85000"/>
                </a:srgbClr>
              </a:gs>
              <a:gs pos="100000">
                <a:srgbClr val="161C4A">
                  <a:alpha val="93000"/>
                </a:srgbClr>
              </a:gs>
            </a:gsLst>
            <a:lin ang="8100000" scaled="1"/>
            <a:tileRect/>
          </a:gradFill>
          <a:ln w="9525" cap="flat">
            <a:noFill/>
            <a:prstDash val="solid"/>
            <a:miter/>
          </a:ln>
        </p:spPr>
        <p:txBody>
          <a:bodyPr wrap="square" anchor="ctr">
            <a:noAutofit/>
          </a:bodyPr>
          <a:lstStyle/>
          <a:p>
            <a:endParaRPr lang="en-GB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3282735-B34C-4247-C785-DE7F3EBE415A}"/>
              </a:ext>
            </a:extLst>
          </p:cNvPr>
          <p:cNvSpPr/>
          <p:nvPr/>
        </p:nvSpPr>
        <p:spPr>
          <a:xfrm>
            <a:off x="3290073" y="25738"/>
            <a:ext cx="8901927" cy="6858000"/>
          </a:xfrm>
          <a:custGeom>
            <a:avLst/>
            <a:gdLst>
              <a:gd name="connsiteX0" fmla="*/ 1794731 w 6676444"/>
              <a:gd name="connsiteY0" fmla="*/ 0 h 5143499"/>
              <a:gd name="connsiteX1" fmla="*/ 6676444 w 6676444"/>
              <a:gd name="connsiteY1" fmla="*/ 0 h 5143499"/>
              <a:gd name="connsiteX2" fmla="*/ 6676444 w 6676444"/>
              <a:gd name="connsiteY2" fmla="*/ 5143499 h 5143499"/>
              <a:gd name="connsiteX3" fmla="*/ 517954 w 6676444"/>
              <a:gd name="connsiteY3" fmla="*/ 5143499 h 5143499"/>
              <a:gd name="connsiteX4" fmla="*/ 471062 w 6676444"/>
              <a:gd name="connsiteY4" fmla="*/ 5073941 h 5143499"/>
              <a:gd name="connsiteX5" fmla="*/ 1641761 w 6676444"/>
              <a:gd name="connsiteY5" fmla="*/ 85632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76444" h="5143499">
                <a:moveTo>
                  <a:pt x="1794731" y="0"/>
                </a:moveTo>
                <a:lnTo>
                  <a:pt x="6676444" y="0"/>
                </a:lnTo>
                <a:lnTo>
                  <a:pt x="6676444" y="5143499"/>
                </a:lnTo>
                <a:lnTo>
                  <a:pt x="517954" y="5143499"/>
                </a:lnTo>
                <a:lnTo>
                  <a:pt x="471062" y="5073941"/>
                </a:lnTo>
                <a:cubicBezTo>
                  <a:pt x="-231229" y="3953352"/>
                  <a:pt x="-371277" y="1307622"/>
                  <a:pt x="1641761" y="85632"/>
                </a:cubicBezTo>
                <a:close/>
              </a:path>
            </a:pathLst>
          </a:custGeom>
          <a:solidFill>
            <a:schemeClr val="bg1">
              <a:alpha val="84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/>
          <a:p>
            <a:pPr algn="l"/>
            <a:endParaRPr lang="en-GB" sz="1050" err="1">
              <a:solidFill>
                <a:schemeClr val="bg1"/>
              </a:solidFill>
              <a:latin typeface="BISans" panose="02000503040000020004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DE01F4-067D-AC00-2B0B-186F834E71BE}"/>
              </a:ext>
            </a:extLst>
          </p:cNvPr>
          <p:cNvSpPr/>
          <p:nvPr/>
        </p:nvSpPr>
        <p:spPr>
          <a:xfrm>
            <a:off x="11459665" y="1967092"/>
            <a:ext cx="732338" cy="3482615"/>
          </a:xfrm>
          <a:prstGeom prst="rect">
            <a:avLst/>
          </a:prstGeom>
          <a:gradFill flip="none" rotWithShape="1">
            <a:gsLst>
              <a:gs pos="41000">
                <a:srgbClr val="283384"/>
              </a:gs>
              <a:gs pos="1000">
                <a:srgbClr val="2C3791"/>
              </a:gs>
              <a:gs pos="100000">
                <a:srgbClr val="1A2156"/>
              </a:gs>
            </a:gsLst>
            <a:lin ang="8100000" scaled="1"/>
            <a:tileRect/>
          </a:gradFill>
          <a:ln w="9525" cap="flat">
            <a:noFill/>
            <a:prstDash val="solid"/>
            <a:miter/>
          </a:ln>
        </p:spPr>
        <p:txBody>
          <a:bodyPr anchor="ctr"/>
          <a:lstStyle/>
          <a:p>
            <a:endParaRPr lang="en-GB" err="1"/>
          </a:p>
        </p:txBody>
      </p:sp>
      <p:sp>
        <p:nvSpPr>
          <p:cNvPr id="10" name="Arrow: Bent 9">
            <a:extLst>
              <a:ext uri="{FF2B5EF4-FFF2-40B4-BE49-F238E27FC236}">
                <a16:creationId xmlns:a16="http://schemas.microsoft.com/office/drawing/2014/main" id="{C64F2522-2337-6469-5480-8A4DB7A70ED4}"/>
              </a:ext>
            </a:extLst>
          </p:cNvPr>
          <p:cNvSpPr/>
          <p:nvPr/>
        </p:nvSpPr>
        <p:spPr>
          <a:xfrm flipH="1" flipV="1">
            <a:off x="2355043" y="3300696"/>
            <a:ext cx="101140" cy="2959894"/>
          </a:xfrm>
          <a:prstGeom prst="bentArrow">
            <a:avLst>
              <a:gd name="adj1" fmla="val 25000"/>
              <a:gd name="adj2" fmla="val 0"/>
              <a:gd name="adj3" fmla="val 0"/>
              <a:gd name="adj4" fmla="val 0"/>
            </a:avLst>
          </a:prstGeom>
          <a:solidFill>
            <a:srgbClr val="00336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l"/>
            <a:endParaRPr lang="en-GB" sz="1050" err="1">
              <a:solidFill>
                <a:schemeClr val="bg1"/>
              </a:solidFill>
              <a:latin typeface="BISans" panose="02000503040000020004" pitchFamily="2" charset="0"/>
            </a:endParaRPr>
          </a:p>
        </p:txBody>
      </p:sp>
      <p:sp>
        <p:nvSpPr>
          <p:cNvPr id="12" name="Arrow: Bent 11">
            <a:extLst>
              <a:ext uri="{FF2B5EF4-FFF2-40B4-BE49-F238E27FC236}">
                <a16:creationId xmlns:a16="http://schemas.microsoft.com/office/drawing/2014/main" id="{5BE37662-9567-9A85-16B7-9CECFC6F13E7}"/>
              </a:ext>
            </a:extLst>
          </p:cNvPr>
          <p:cNvSpPr/>
          <p:nvPr/>
        </p:nvSpPr>
        <p:spPr>
          <a:xfrm flipV="1">
            <a:off x="2276148" y="4092064"/>
            <a:ext cx="101141" cy="2168526"/>
          </a:xfrm>
          <a:prstGeom prst="bentArrow">
            <a:avLst>
              <a:gd name="adj1" fmla="val 25000"/>
              <a:gd name="adj2" fmla="val 0"/>
              <a:gd name="adj3" fmla="val 0"/>
              <a:gd name="adj4" fmla="val 0"/>
            </a:avLst>
          </a:prstGeom>
          <a:solidFill>
            <a:srgbClr val="00336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l"/>
            <a:endParaRPr lang="en-GB" sz="1050" err="1">
              <a:solidFill>
                <a:schemeClr val="bg1"/>
              </a:solidFill>
              <a:latin typeface="BISans" panose="02000503040000020004" pitchFamily="2" charset="0"/>
            </a:endParaRPr>
          </a:p>
        </p:txBody>
      </p:sp>
      <p:sp>
        <p:nvSpPr>
          <p:cNvPr id="13" name="Arrow: Bent 12">
            <a:extLst>
              <a:ext uri="{FF2B5EF4-FFF2-40B4-BE49-F238E27FC236}">
                <a16:creationId xmlns:a16="http://schemas.microsoft.com/office/drawing/2014/main" id="{3539A060-F561-F7E8-7D19-EF218A5C8038}"/>
              </a:ext>
            </a:extLst>
          </p:cNvPr>
          <p:cNvSpPr/>
          <p:nvPr/>
        </p:nvSpPr>
        <p:spPr>
          <a:xfrm flipH="1">
            <a:off x="482600" y="1580242"/>
            <a:ext cx="1790637" cy="3200401"/>
          </a:xfrm>
          <a:prstGeom prst="bentArrow">
            <a:avLst>
              <a:gd name="adj1" fmla="val 25000"/>
              <a:gd name="adj2" fmla="val 0"/>
              <a:gd name="adj3" fmla="val 0"/>
              <a:gd name="adj4" fmla="val 0"/>
            </a:avLst>
          </a:prstGeom>
          <a:solidFill>
            <a:srgbClr val="00336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l"/>
            <a:endParaRPr lang="en-GB" sz="1050" err="1">
              <a:solidFill>
                <a:schemeClr val="bg1"/>
              </a:solidFill>
              <a:latin typeface="BISans" panose="02000503040000020004" pitchFamily="2" charset="0"/>
            </a:endParaRPr>
          </a:p>
        </p:txBody>
      </p:sp>
      <p:sp>
        <p:nvSpPr>
          <p:cNvPr id="15" name="Arrow: Bent 14">
            <a:extLst>
              <a:ext uri="{FF2B5EF4-FFF2-40B4-BE49-F238E27FC236}">
                <a16:creationId xmlns:a16="http://schemas.microsoft.com/office/drawing/2014/main" id="{C74DF911-4E89-23C9-24EF-E612B4D4AFAB}"/>
              </a:ext>
            </a:extLst>
          </p:cNvPr>
          <p:cNvSpPr/>
          <p:nvPr/>
        </p:nvSpPr>
        <p:spPr>
          <a:xfrm>
            <a:off x="2442903" y="1580242"/>
            <a:ext cx="363796" cy="1827350"/>
          </a:xfrm>
          <a:prstGeom prst="bentArrow">
            <a:avLst>
              <a:gd name="adj1" fmla="val 25000"/>
              <a:gd name="adj2" fmla="val 0"/>
              <a:gd name="adj3" fmla="val 0"/>
              <a:gd name="adj4" fmla="val 0"/>
            </a:avLst>
          </a:prstGeom>
          <a:solidFill>
            <a:srgbClr val="00336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l"/>
            <a:endParaRPr lang="en-GB" sz="1050" err="1">
              <a:solidFill>
                <a:schemeClr val="bg1"/>
              </a:solidFill>
              <a:latin typeface="BISans" panose="02000503040000020004" pitchFamily="2" charset="0"/>
            </a:endParaRPr>
          </a:p>
        </p:txBody>
      </p:sp>
      <p:sp>
        <p:nvSpPr>
          <p:cNvPr id="34821" name="AutoShape 6" descr="Microsoft Office Excel Worksheet">
            <a:extLst>
              <a:ext uri="{FF2B5EF4-FFF2-40B4-BE49-F238E27FC236}">
                <a16:creationId xmlns:a16="http://schemas.microsoft.com/office/drawing/2014/main" id="{1C3A1ADA-37EF-C191-6184-C5C8B6A225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01334" y="793749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B28059A3-E429-9D37-D378-FE77012A4E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8448" y="165259"/>
            <a:ext cx="10414127" cy="984885"/>
          </a:xfrm>
        </p:spPr>
        <p:txBody>
          <a:bodyPr/>
          <a:lstStyle/>
          <a:p>
            <a:r>
              <a:rPr lang="en-GB" altLang="en-US" dirty="0">
                <a:solidFill>
                  <a:schemeClr val="bg1"/>
                </a:solidFill>
              </a:rPr>
              <a:t>EFSPI Activities – </a:t>
            </a:r>
            <a:br>
              <a:rPr lang="en-GB" altLang="en-US" dirty="0">
                <a:solidFill>
                  <a:schemeClr val="bg1"/>
                </a:solidFill>
              </a:rPr>
            </a:br>
            <a:r>
              <a:rPr lang="en-GB" altLang="en-US" dirty="0">
                <a:solidFill>
                  <a:schemeClr val="bg1"/>
                </a:solidFill>
              </a:rPr>
              <a:t>Current ESIGs</a:t>
            </a:r>
            <a:endParaRPr lang="nl-NL" altLang="en-US" dirty="0">
              <a:solidFill>
                <a:schemeClr val="bg1"/>
              </a:solidFill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410CE38-53A8-8A48-7F41-B7009DB89139}"/>
              </a:ext>
            </a:extLst>
          </p:cNvPr>
          <p:cNvGrpSpPr/>
          <p:nvPr/>
        </p:nvGrpSpPr>
        <p:grpSpPr>
          <a:xfrm>
            <a:off x="482600" y="1285875"/>
            <a:ext cx="1111684" cy="294367"/>
            <a:chOff x="482600" y="1285875"/>
            <a:chExt cx="1111684" cy="2943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04BB9CE-B39C-E071-2F13-A8C867A6D4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2600" y="1285875"/>
              <a:ext cx="294367" cy="294367"/>
            </a:xfrm>
            <a:prstGeom prst="line">
              <a:avLst/>
            </a:prstGeom>
            <a:ln w="6350">
              <a:solidFill>
                <a:schemeClr val="bg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16886B6-4143-723B-E1D6-43709563B4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7081" y="1285875"/>
              <a:ext cx="642144" cy="0"/>
            </a:xfrm>
            <a:prstGeom prst="line">
              <a:avLst/>
            </a:prstGeom>
            <a:ln w="6350">
              <a:solidFill>
                <a:schemeClr val="bg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1C8823C-B608-8C00-F6B9-2C4F32EF072E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245669" y="1285875"/>
              <a:ext cx="348615" cy="0"/>
            </a:xfrm>
            <a:prstGeom prst="line">
              <a:avLst/>
            </a:prstGeom>
            <a:ln w="38100" cap="rnd">
              <a:solidFill>
                <a:schemeClr val="accent1">
                  <a:lumMod val="75000"/>
                </a:schemeClr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D773729-570A-693D-8D6D-0A06E2508A77}"/>
              </a:ext>
            </a:extLst>
          </p:cNvPr>
          <p:cNvGrpSpPr/>
          <p:nvPr/>
        </p:nvGrpSpPr>
        <p:grpSpPr>
          <a:xfrm>
            <a:off x="0" y="274638"/>
            <a:ext cx="1068706" cy="773112"/>
            <a:chOff x="0" y="274638"/>
            <a:chExt cx="1068706" cy="77311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B8DF735-D80E-3F39-ABBA-C0AC5396FBD1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885826" y="397669"/>
              <a:ext cx="182880" cy="525462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E55F89D-C425-2687-0F97-42354F9C070D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995680" y="346075"/>
              <a:ext cx="73025" cy="62865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0E48900-7FF9-B040-A23A-061370C67C5D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274638"/>
              <a:ext cx="920750" cy="77311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9" name="Picture 7" descr="EFSPI logo">
              <a:extLst>
                <a:ext uri="{FF2B5EF4-FFF2-40B4-BE49-F238E27FC236}">
                  <a16:creationId xmlns:a16="http://schemas.microsoft.com/office/drawing/2014/main" id="{CD783965-E960-4A51-4AB5-3DADFB64E0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1" t="6030" r="85114" b="6345"/>
            <a:stretch>
              <a:fillRect/>
            </a:stretch>
          </p:blipFill>
          <p:spPr bwMode="auto">
            <a:xfrm>
              <a:off x="136525" y="303213"/>
              <a:ext cx="749300" cy="715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CE52D12-9F63-0609-FEC1-8B89BF88B872}"/>
              </a:ext>
            </a:extLst>
          </p:cNvPr>
          <p:cNvCxnSpPr>
            <a:cxnSpLocks/>
          </p:cNvCxnSpPr>
          <p:nvPr/>
        </p:nvCxnSpPr>
        <p:spPr>
          <a:xfrm>
            <a:off x="2937648" y="1580242"/>
            <a:ext cx="905804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Top Corners Rounded 21">
            <a:extLst>
              <a:ext uri="{FF2B5EF4-FFF2-40B4-BE49-F238E27FC236}">
                <a16:creationId xmlns:a16="http://schemas.microsoft.com/office/drawing/2014/main" id="{F0064862-B561-374E-2D76-B35930D2F4BF}"/>
              </a:ext>
            </a:extLst>
          </p:cNvPr>
          <p:cNvSpPr/>
          <p:nvPr/>
        </p:nvSpPr>
        <p:spPr>
          <a:xfrm rot="16200000">
            <a:off x="10377487" y="-547691"/>
            <a:ext cx="561977" cy="306705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blurRad="76200" dist="76200" dir="8100000" algn="t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en-GB" sz="1050">
              <a:solidFill>
                <a:schemeClr val="bg1"/>
              </a:solidFill>
              <a:latin typeface="BISans" panose="02000503040000020004" pitchFamily="2" charset="0"/>
            </a:endParaRPr>
          </a:p>
        </p:txBody>
      </p:sp>
      <p:sp>
        <p:nvSpPr>
          <p:cNvPr id="23" name="TextBox 6">
            <a:extLst>
              <a:ext uri="{FF2B5EF4-FFF2-40B4-BE49-F238E27FC236}">
                <a16:creationId xmlns:a16="http://schemas.microsoft.com/office/drawing/2014/main" id="{57C13E05-9C26-227F-55FF-867E7BD08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7433" y="785779"/>
            <a:ext cx="21932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GB" altLang="en-US" sz="2000" dirty="0">
                <a:solidFill>
                  <a:srgbClr val="0070C0"/>
                </a:solidFill>
                <a:latin typeface="Barlow SemiBold" panose="000007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SIGS (psiweb.org)</a:t>
            </a:r>
            <a:endParaRPr lang="en-GB" altLang="en-US" sz="2000" dirty="0">
              <a:solidFill>
                <a:srgbClr val="0070C0"/>
              </a:solidFill>
              <a:latin typeface="Barlow SemiBold" panose="0000070000000000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BDFEBF5-2C02-F414-63AA-2E142AA455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0927" y="1593475"/>
            <a:ext cx="9295466" cy="48309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602834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>
            <a:extLst>
              <a:ext uri="{FF2B5EF4-FFF2-40B4-BE49-F238E27FC236}">
                <a16:creationId xmlns:a16="http://schemas.microsoft.com/office/drawing/2014/main" id="{A6F86DFC-F337-EBF9-7AD4-1876D639D1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68" t="819" r="10181" b="819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CC6A1172-46C7-C167-68D0-F1E9506EC690}"/>
              </a:ext>
            </a:extLst>
          </p:cNvPr>
          <p:cNvSpPr>
            <a:spLocks/>
          </p:cNvSpPr>
          <p:nvPr/>
        </p:nvSpPr>
        <p:spPr>
          <a:xfrm flipH="1">
            <a:off x="7591484" y="-33081"/>
            <a:ext cx="7712398" cy="6891081"/>
          </a:xfrm>
          <a:custGeom>
            <a:avLst/>
            <a:gdLst>
              <a:gd name="connsiteX0" fmla="*/ 5987850 w 5987850"/>
              <a:gd name="connsiteY0" fmla="*/ 0 h 6857999"/>
              <a:gd name="connsiteX1" fmla="*/ 0 w 5987850"/>
              <a:gd name="connsiteY1" fmla="*/ 0 h 6857999"/>
              <a:gd name="connsiteX2" fmla="*/ 0 w 5987850"/>
              <a:gd name="connsiteY2" fmla="*/ 6857999 h 6857999"/>
              <a:gd name="connsiteX3" fmla="*/ 4285481 w 5987850"/>
              <a:gd name="connsiteY3" fmla="*/ 6857999 h 6857999"/>
              <a:gd name="connsiteX4" fmla="*/ 4222958 w 5987850"/>
              <a:gd name="connsiteY4" fmla="*/ 6765255 h 6857999"/>
              <a:gd name="connsiteX5" fmla="*/ 5783890 w 5987850"/>
              <a:gd name="connsiteY5" fmla="*/ 11417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87850" h="6857999">
                <a:moveTo>
                  <a:pt x="5987850" y="0"/>
                </a:moveTo>
                <a:lnTo>
                  <a:pt x="0" y="0"/>
                </a:lnTo>
                <a:lnTo>
                  <a:pt x="0" y="6857999"/>
                </a:lnTo>
                <a:lnTo>
                  <a:pt x="4285481" y="6857999"/>
                </a:lnTo>
                <a:lnTo>
                  <a:pt x="4222958" y="6765255"/>
                </a:lnTo>
                <a:cubicBezTo>
                  <a:pt x="3286570" y="5271137"/>
                  <a:pt x="3099839" y="1743496"/>
                  <a:pt x="5783890" y="114176"/>
                </a:cubicBezTo>
                <a:close/>
              </a:path>
            </a:pathLst>
          </a:custGeom>
          <a:gradFill flip="none" rotWithShape="1">
            <a:gsLst>
              <a:gs pos="56000">
                <a:srgbClr val="232C73">
                  <a:alpha val="90000"/>
                </a:srgbClr>
              </a:gs>
              <a:gs pos="1000">
                <a:srgbClr val="2C3791">
                  <a:alpha val="85000"/>
                </a:srgbClr>
              </a:gs>
              <a:gs pos="100000">
                <a:srgbClr val="161C4A">
                  <a:alpha val="93000"/>
                </a:srgbClr>
              </a:gs>
            </a:gsLst>
            <a:lin ang="8100000" scaled="1"/>
            <a:tileRect/>
          </a:gradFill>
          <a:ln w="9525" cap="flat">
            <a:noFill/>
            <a:prstDash val="solid"/>
            <a:miter/>
          </a:ln>
        </p:spPr>
        <p:txBody>
          <a:bodyPr wrap="square" anchor="ctr">
            <a:noAutofit/>
          </a:bodyPr>
          <a:lstStyle/>
          <a:p>
            <a:endParaRPr lang="en-GB" err="1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2B77ACB-6360-4097-BBAD-63B2ACC2BEF6}"/>
              </a:ext>
            </a:extLst>
          </p:cNvPr>
          <p:cNvSpPr/>
          <p:nvPr/>
        </p:nvSpPr>
        <p:spPr>
          <a:xfrm flipH="1">
            <a:off x="-3" y="1"/>
            <a:ext cx="10686381" cy="6857999"/>
          </a:xfrm>
          <a:custGeom>
            <a:avLst/>
            <a:gdLst>
              <a:gd name="connsiteX0" fmla="*/ 8597124 w 8597124"/>
              <a:gd name="connsiteY0" fmla="*/ 0 h 6857999"/>
              <a:gd name="connsiteX1" fmla="*/ 2392974 w 8597124"/>
              <a:gd name="connsiteY1" fmla="*/ 0 h 6857999"/>
              <a:gd name="connsiteX2" fmla="*/ 2189014 w 8597124"/>
              <a:gd name="connsiteY2" fmla="*/ 114176 h 6857999"/>
              <a:gd name="connsiteX3" fmla="*/ 628082 w 8597124"/>
              <a:gd name="connsiteY3" fmla="*/ 6765255 h 6857999"/>
              <a:gd name="connsiteX4" fmla="*/ 690605 w 8597124"/>
              <a:gd name="connsiteY4" fmla="*/ 6857999 h 6857999"/>
              <a:gd name="connsiteX5" fmla="*/ 8597124 w 8597124"/>
              <a:gd name="connsiteY5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7124" h="6857999">
                <a:moveTo>
                  <a:pt x="8597124" y="0"/>
                </a:moveTo>
                <a:lnTo>
                  <a:pt x="2392974" y="0"/>
                </a:lnTo>
                <a:lnTo>
                  <a:pt x="2189014" y="114176"/>
                </a:lnTo>
                <a:cubicBezTo>
                  <a:pt x="-495037" y="1743496"/>
                  <a:pt x="-308306" y="5271137"/>
                  <a:pt x="628082" y="6765255"/>
                </a:cubicBezTo>
                <a:lnTo>
                  <a:pt x="690605" y="6857999"/>
                </a:lnTo>
                <a:lnTo>
                  <a:pt x="8597124" y="6857999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/>
          <a:p>
            <a:pPr algn="l"/>
            <a:endParaRPr lang="en-GB" sz="1050" dirty="0">
              <a:solidFill>
                <a:schemeClr val="bg1"/>
              </a:solidFill>
              <a:latin typeface="BISans" panose="02000503040000020004" pitchFamily="2" charset="0"/>
            </a:endParaRPr>
          </a:p>
        </p:txBody>
      </p:sp>
      <p:sp>
        <p:nvSpPr>
          <p:cNvPr id="7" name="AutoShape 6" descr="Microsoft Office Excel Worksheet">
            <a:extLst>
              <a:ext uri="{FF2B5EF4-FFF2-40B4-BE49-F238E27FC236}">
                <a16:creationId xmlns:a16="http://schemas.microsoft.com/office/drawing/2014/main" id="{BF4026D7-86E5-E270-C0CA-63D8DDB8AEE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51000" y="5953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8" name="AutoShape 7" descr="Microsoft Office Excel Worksheet">
            <a:extLst>
              <a:ext uri="{FF2B5EF4-FFF2-40B4-BE49-F238E27FC236}">
                <a16:creationId xmlns:a16="http://schemas.microsoft.com/office/drawing/2014/main" id="{9DEE1961-4C06-E92E-FD7D-E7E91B4866E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9" name="AutoShape 8" descr="Microsoft Office Excel Worksheet">
            <a:extLst>
              <a:ext uri="{FF2B5EF4-FFF2-40B4-BE49-F238E27FC236}">
                <a16:creationId xmlns:a16="http://schemas.microsoft.com/office/drawing/2014/main" id="{BE150FA0-8C18-8AF8-7263-325E24219C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57750" y="34829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1AAC369-251D-CA14-E2D4-7F4C3D81E197}"/>
              </a:ext>
            </a:extLst>
          </p:cNvPr>
          <p:cNvGrpSpPr/>
          <p:nvPr/>
        </p:nvGrpSpPr>
        <p:grpSpPr>
          <a:xfrm>
            <a:off x="0" y="274638"/>
            <a:ext cx="1068706" cy="773112"/>
            <a:chOff x="0" y="274638"/>
            <a:chExt cx="1068706" cy="77311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86375A6-F4FC-C762-015A-BF91A58EC47D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885826" y="397669"/>
              <a:ext cx="182880" cy="525462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FC6F869-2525-FDA4-2051-DB52F94CFEBF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995680" y="346075"/>
              <a:ext cx="73025" cy="62865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2287B08-747D-82BC-DA34-F1C9E528EC35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274638"/>
              <a:ext cx="920750" cy="77311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GB"/>
            </a:p>
          </p:txBody>
        </p:sp>
        <p:pic>
          <p:nvPicPr>
            <p:cNvPr id="14" name="Picture 7" descr="EFSPI logo">
              <a:extLst>
                <a:ext uri="{FF2B5EF4-FFF2-40B4-BE49-F238E27FC236}">
                  <a16:creationId xmlns:a16="http://schemas.microsoft.com/office/drawing/2014/main" id="{3581811E-2830-E3D8-237E-4305290A1B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1" t="6030" r="85114" b="6345"/>
            <a:stretch>
              <a:fillRect/>
            </a:stretch>
          </p:blipFill>
          <p:spPr bwMode="auto">
            <a:xfrm>
              <a:off x="136525" y="303213"/>
              <a:ext cx="749300" cy="715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FAD1251-981C-E13E-FBD0-6F76E9FBC5EE}"/>
              </a:ext>
            </a:extLst>
          </p:cNvPr>
          <p:cNvGrpSpPr/>
          <p:nvPr/>
        </p:nvGrpSpPr>
        <p:grpSpPr>
          <a:xfrm>
            <a:off x="1216890" y="1099067"/>
            <a:ext cx="10495685" cy="843808"/>
            <a:chOff x="-1732688" y="773431"/>
            <a:chExt cx="10495685" cy="1171475"/>
          </a:xfrm>
        </p:grpSpPr>
        <p:sp>
          <p:nvSpPr>
            <p:cNvPr id="16" name="Arrow: Bent 15">
              <a:extLst>
                <a:ext uri="{FF2B5EF4-FFF2-40B4-BE49-F238E27FC236}">
                  <a16:creationId xmlns:a16="http://schemas.microsoft.com/office/drawing/2014/main" id="{75943D67-50AC-2B09-A9F0-37ACA02801B5}"/>
                </a:ext>
              </a:extLst>
            </p:cNvPr>
            <p:cNvSpPr/>
            <p:nvPr/>
          </p:nvSpPr>
          <p:spPr>
            <a:xfrm flipH="1" flipV="1">
              <a:off x="-1654281" y="773431"/>
              <a:ext cx="10414126" cy="45719"/>
            </a:xfrm>
            <a:prstGeom prst="bentArrow">
              <a:avLst>
                <a:gd name="adj1" fmla="val 25000"/>
                <a:gd name="adj2" fmla="val 0"/>
                <a:gd name="adj3" fmla="val 0"/>
                <a:gd name="adj4" fmla="val 0"/>
              </a:avLst>
            </a:prstGeom>
            <a:solidFill>
              <a:srgbClr val="003366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algn="l"/>
              <a:endParaRPr lang="en-GB" sz="1050" err="1">
                <a:solidFill>
                  <a:schemeClr val="bg1"/>
                </a:solidFill>
                <a:latin typeface="BISans" panose="02000503040000020004" pitchFamily="2" charset="0"/>
              </a:endParaRPr>
            </a:p>
          </p:txBody>
        </p:sp>
        <p:sp>
          <p:nvSpPr>
            <p:cNvPr id="17" name="Arrow: Bent 16">
              <a:extLst>
                <a:ext uri="{FF2B5EF4-FFF2-40B4-BE49-F238E27FC236}">
                  <a16:creationId xmlns:a16="http://schemas.microsoft.com/office/drawing/2014/main" id="{A2C14758-0550-72F2-82C1-559BA3A9782F}"/>
                </a:ext>
              </a:extLst>
            </p:cNvPr>
            <p:cNvSpPr/>
            <p:nvPr/>
          </p:nvSpPr>
          <p:spPr>
            <a:xfrm flipH="1" flipV="1">
              <a:off x="-925516" y="854869"/>
              <a:ext cx="9688509" cy="74672"/>
            </a:xfrm>
            <a:prstGeom prst="bentArrow">
              <a:avLst>
                <a:gd name="adj1" fmla="val 25000"/>
                <a:gd name="adj2" fmla="val 0"/>
                <a:gd name="adj3" fmla="val 0"/>
                <a:gd name="adj4" fmla="val 0"/>
              </a:avLst>
            </a:prstGeom>
            <a:solidFill>
              <a:srgbClr val="003366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algn="l"/>
              <a:endParaRPr lang="en-GB" sz="1050" err="1">
                <a:solidFill>
                  <a:schemeClr val="bg1"/>
                </a:solidFill>
                <a:latin typeface="BISans" panose="02000503040000020004" pitchFamily="2" charset="0"/>
              </a:endParaRPr>
            </a:p>
          </p:txBody>
        </p:sp>
        <p:sp>
          <p:nvSpPr>
            <p:cNvPr id="18" name="Arrow: U-Turn 17">
              <a:extLst>
                <a:ext uri="{FF2B5EF4-FFF2-40B4-BE49-F238E27FC236}">
                  <a16:creationId xmlns:a16="http://schemas.microsoft.com/office/drawing/2014/main" id="{F0B92C6E-C811-3EA0-A0BE-8E014A58C09F}"/>
                </a:ext>
              </a:extLst>
            </p:cNvPr>
            <p:cNvSpPr/>
            <p:nvPr/>
          </p:nvSpPr>
          <p:spPr>
            <a:xfrm rot="5400000">
              <a:off x="6643654" y="-1189798"/>
              <a:ext cx="110391" cy="4128294"/>
            </a:xfrm>
            <a:prstGeom prst="uturnArrow">
              <a:avLst>
                <a:gd name="adj1" fmla="val 0"/>
                <a:gd name="adj2" fmla="val 0"/>
                <a:gd name="adj3" fmla="val 0"/>
                <a:gd name="adj4" fmla="val 0"/>
                <a:gd name="adj5" fmla="val 97922"/>
              </a:avLst>
            </a:prstGeom>
            <a:solidFill>
              <a:srgbClr val="003366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algn="l"/>
              <a:endParaRPr lang="en-GB" sz="1050" err="1">
                <a:solidFill>
                  <a:schemeClr val="bg1"/>
                </a:solidFill>
                <a:latin typeface="BISans" panose="02000503040000020004" pitchFamily="2" charset="0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FD07D4D-E5FC-4E72-8F35-C867593185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732688" y="929541"/>
              <a:ext cx="806289" cy="806289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DE1D58E-1CA6-2A12-ABA8-D1DD352900A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-1727927" y="1735830"/>
              <a:ext cx="209076" cy="209076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  <a:headEnd type="diamon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3199ECA-86D2-2832-57C9-540D50735AF0}"/>
              </a:ext>
            </a:extLst>
          </p:cNvPr>
          <p:cNvCxnSpPr>
            <a:cxnSpLocks/>
          </p:cNvCxnSpPr>
          <p:nvPr/>
        </p:nvCxnSpPr>
        <p:spPr bwMode="auto">
          <a:xfrm flipH="1">
            <a:off x="1245669" y="1143000"/>
            <a:ext cx="348615" cy="0"/>
          </a:xfrm>
          <a:prstGeom prst="line">
            <a:avLst/>
          </a:prstGeom>
          <a:ln w="38100" cap="rnd">
            <a:solidFill>
              <a:schemeClr val="accent1">
                <a:lumMod val="75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EAFAA2E-D462-5F8C-95CD-97EACC484A1A}"/>
              </a:ext>
            </a:extLst>
          </p:cNvPr>
          <p:cNvSpPr txBox="1"/>
          <p:nvPr/>
        </p:nvSpPr>
        <p:spPr>
          <a:xfrm>
            <a:off x="1152533" y="1530994"/>
            <a:ext cx="1883932" cy="86177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lvl="1" indent="0" algn="ctr">
              <a:buNone/>
            </a:pPr>
            <a:r>
              <a:rPr lang="en-US" sz="2800" b="1" dirty="0">
                <a:solidFill>
                  <a:srgbClr val="2C3790"/>
                </a:solidFill>
                <a:latin typeface="Barlow ExtraBold" panose="00000900000000000000" pitchFamily="2" charset="0"/>
              </a:rPr>
              <a:t>19-20</a:t>
            </a:r>
          </a:p>
          <a:p>
            <a:pPr marL="0" lvl="1" indent="0" algn="ctr">
              <a:buNone/>
            </a:pPr>
            <a:r>
              <a:rPr lang="en-US" sz="2800" b="1" dirty="0">
                <a:solidFill>
                  <a:srgbClr val="2C3790"/>
                </a:solidFill>
                <a:latin typeface="Barlow ExtraBold" panose="00000900000000000000" pitchFamily="2" charset="0"/>
              </a:rPr>
              <a:t>August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10D5F14-C366-F86C-452B-0E49CC1B440A}"/>
              </a:ext>
            </a:extLst>
          </p:cNvPr>
          <p:cNvSpPr/>
          <p:nvPr/>
        </p:nvSpPr>
        <p:spPr>
          <a:xfrm>
            <a:off x="8184497" y="1540485"/>
            <a:ext cx="3606799" cy="4812691"/>
          </a:xfrm>
          <a:custGeom>
            <a:avLst/>
            <a:gdLst>
              <a:gd name="connsiteX0" fmla="*/ 3533165 w 3606799"/>
              <a:gd name="connsiteY0" fmla="*/ 0 h 4812691"/>
              <a:gd name="connsiteX1" fmla="*/ 3540773 w 3606799"/>
              <a:gd name="connsiteY1" fmla="*/ 1537 h 4812691"/>
              <a:gd name="connsiteX2" fmla="*/ 3606799 w 3606799"/>
              <a:gd name="connsiteY2" fmla="*/ 101146 h 4812691"/>
              <a:gd name="connsiteX3" fmla="*/ 3606799 w 3606799"/>
              <a:gd name="connsiteY3" fmla="*/ 4704586 h 4812691"/>
              <a:gd name="connsiteX4" fmla="*/ 3498694 w 3606799"/>
              <a:gd name="connsiteY4" fmla="*/ 4812691 h 4812691"/>
              <a:gd name="connsiteX5" fmla="*/ 0 w 3606799"/>
              <a:gd name="connsiteY5" fmla="*/ 4812691 h 4812691"/>
              <a:gd name="connsiteX6" fmla="*/ 26390 w 3606799"/>
              <a:gd name="connsiteY6" fmla="*/ 4754172 h 4812691"/>
              <a:gd name="connsiteX7" fmla="*/ 29610 w 3606799"/>
              <a:gd name="connsiteY7" fmla="*/ 4746016 h 4812691"/>
              <a:gd name="connsiteX8" fmla="*/ 3432019 w 3606799"/>
              <a:gd name="connsiteY8" fmla="*/ 4746016 h 4812691"/>
              <a:gd name="connsiteX9" fmla="*/ 3540124 w 3606799"/>
              <a:gd name="connsiteY9" fmla="*/ 4637911 h 4812691"/>
              <a:gd name="connsiteX10" fmla="*/ 3540124 w 3606799"/>
              <a:gd name="connsiteY10" fmla="*/ 34471 h 4812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06799" h="4812691">
                <a:moveTo>
                  <a:pt x="3533165" y="0"/>
                </a:moveTo>
                <a:lnTo>
                  <a:pt x="3540773" y="1537"/>
                </a:lnTo>
                <a:cubicBezTo>
                  <a:pt x="3579574" y="17948"/>
                  <a:pt x="3606799" y="56367"/>
                  <a:pt x="3606799" y="101146"/>
                </a:cubicBezTo>
                <a:lnTo>
                  <a:pt x="3606799" y="4704586"/>
                </a:lnTo>
                <a:cubicBezTo>
                  <a:pt x="3606799" y="4764291"/>
                  <a:pt x="3558399" y="4812691"/>
                  <a:pt x="3498694" y="4812691"/>
                </a:cubicBezTo>
                <a:lnTo>
                  <a:pt x="0" y="4812691"/>
                </a:lnTo>
                <a:lnTo>
                  <a:pt x="26390" y="4754172"/>
                </a:lnTo>
                <a:lnTo>
                  <a:pt x="29610" y="4746016"/>
                </a:lnTo>
                <a:lnTo>
                  <a:pt x="3432019" y="4746016"/>
                </a:lnTo>
                <a:cubicBezTo>
                  <a:pt x="3491724" y="4746016"/>
                  <a:pt x="3540124" y="4697616"/>
                  <a:pt x="3540124" y="4637911"/>
                </a:cubicBezTo>
                <a:lnTo>
                  <a:pt x="3540124" y="34471"/>
                </a:lnTo>
                <a:close/>
              </a:path>
            </a:pathLst>
          </a:custGeom>
          <a:solidFill>
            <a:schemeClr val="tx1">
              <a:alpha val="4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/>
          <a:p>
            <a:pPr algn="l"/>
            <a:endParaRPr lang="en-GB" sz="1050" err="1">
              <a:solidFill>
                <a:schemeClr val="bg1"/>
              </a:solidFill>
              <a:latin typeface="BISans" panose="02000503040000020004" pitchFamily="2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A015DFC-7EA7-6C96-E9EB-77042458DBB5}"/>
              </a:ext>
            </a:extLst>
          </p:cNvPr>
          <p:cNvSpPr/>
          <p:nvPr/>
        </p:nvSpPr>
        <p:spPr>
          <a:xfrm>
            <a:off x="3838576" y="1466850"/>
            <a:ext cx="7886044" cy="4819650"/>
          </a:xfrm>
          <a:prstGeom prst="roundRect">
            <a:avLst>
              <a:gd name="adj" fmla="val 2243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l"/>
            <a:endParaRPr lang="en-GB" sz="1050" err="1">
              <a:solidFill>
                <a:schemeClr val="bg1"/>
              </a:solidFill>
              <a:latin typeface="BISans" panose="02000503040000020004" pitchFamily="2" charset="0"/>
            </a:endParaRPr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C8347ADD-56E0-09D3-739B-4DBDDB61445A}"/>
              </a:ext>
            </a:extLst>
          </p:cNvPr>
          <p:cNvSpPr txBox="1">
            <a:spLocks/>
          </p:cNvSpPr>
          <p:nvPr/>
        </p:nvSpPr>
        <p:spPr bwMode="auto">
          <a:xfrm>
            <a:off x="3838576" y="1735545"/>
            <a:ext cx="7870847" cy="44114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171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850" indent="-1841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8650" indent="-177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06450" indent="-177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84250" indent="-177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441450" indent="-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898650" indent="-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355850" indent="-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813050" indent="-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4163" eaLnBrk="1" hangingPunct="1">
              <a:spcBef>
                <a:spcPts val="800"/>
              </a:spcBef>
              <a:spcAft>
                <a:spcPts val="800"/>
              </a:spcAft>
              <a:buFontTx/>
              <a:buNone/>
            </a:pPr>
            <a:r>
              <a:rPr lang="en-US" altLang="en-US" sz="2000" dirty="0">
                <a:latin typeface="Barlow" panose="00000500000000000000" pitchFamily="2" charset="0"/>
              </a:rPr>
              <a:t>Workshop with unique atmosphere of collaboration and open discussion on statistical and regulatory science in general.</a:t>
            </a:r>
          </a:p>
          <a:p>
            <a:pPr marL="284163" eaLnBrk="1" hangingPunct="1">
              <a:spcBef>
                <a:spcPts val="800"/>
              </a:spcBef>
              <a:spcAft>
                <a:spcPts val="800"/>
              </a:spcAft>
              <a:buFontTx/>
              <a:buNone/>
            </a:pPr>
            <a:r>
              <a:rPr lang="en-US" altLang="en-US" sz="2000" dirty="0">
                <a:latin typeface="Barlow" panose="00000500000000000000" pitchFamily="2" charset="0"/>
              </a:rPr>
              <a:t>Agenda is under construction by the Scientific Committee</a:t>
            </a:r>
          </a:p>
          <a:p>
            <a:pPr marL="284163" eaLnBrk="1" hangingPunct="1">
              <a:spcBef>
                <a:spcPts val="800"/>
              </a:spcBef>
              <a:spcAft>
                <a:spcPts val="800"/>
              </a:spcAft>
              <a:buFontTx/>
              <a:buNone/>
            </a:pPr>
            <a:r>
              <a:rPr lang="en-US" sz="2000" dirty="0">
                <a:latin typeface="Barlow" panose="00000500000000000000" pitchFamily="2" charset="0"/>
              </a:rPr>
              <a:t>Possible to submit a short topic for discussion with a panel of regulators</a:t>
            </a:r>
            <a:br>
              <a:rPr lang="en-US" sz="2000" dirty="0">
                <a:latin typeface="Barlow" panose="00000500000000000000" pitchFamily="2" charset="0"/>
              </a:rPr>
            </a:br>
            <a:endParaRPr lang="en-US" sz="2000" dirty="0">
              <a:latin typeface="Barlow" panose="00000500000000000000" pitchFamily="2" charset="0"/>
            </a:endParaRPr>
          </a:p>
          <a:p>
            <a:pPr marL="284163" eaLnBrk="1" hangingPunct="1">
              <a:spcBef>
                <a:spcPts val="800"/>
              </a:spcBef>
              <a:spcAft>
                <a:spcPts val="800"/>
              </a:spcAft>
              <a:buFontTx/>
              <a:buNone/>
            </a:pPr>
            <a:r>
              <a:rPr lang="en-US" sz="2000" b="0" i="0" dirty="0">
                <a:solidFill>
                  <a:srgbClr val="373A3C"/>
                </a:solidFill>
                <a:effectLst/>
                <a:latin typeface="Barlow" panose="00000500000000000000" pitchFamily="2" charset="0"/>
              </a:rPr>
              <a:t>R</a:t>
            </a:r>
            <a:r>
              <a:rPr lang="en-US" sz="2000" dirty="0">
                <a:latin typeface="Barlow" panose="00000500000000000000" pitchFamily="2" charset="0"/>
              </a:rPr>
              <a:t>egistration fees at the same decent level (€280 / €70)</a:t>
            </a:r>
            <a:endParaRPr lang="en-US" altLang="en-US" sz="2000" dirty="0">
              <a:latin typeface="Barlow" panose="00000500000000000000" pitchFamily="2" charset="0"/>
            </a:endParaRPr>
          </a:p>
          <a:p>
            <a:pPr marL="284163" eaLnBrk="1" hangingPunct="1">
              <a:spcBef>
                <a:spcPts val="800"/>
              </a:spcBef>
              <a:spcAft>
                <a:spcPts val="800"/>
              </a:spcAft>
              <a:buFontTx/>
              <a:buNone/>
            </a:pPr>
            <a:r>
              <a:rPr lang="en-US" sz="2000" dirty="0">
                <a:latin typeface="Barlow" panose="00000500000000000000" pitchFamily="2" charset="0"/>
              </a:rPr>
              <a:t>Block booking for face-to-face attendance:</a:t>
            </a:r>
            <a:br>
              <a:rPr lang="en-US" sz="2000" dirty="0">
                <a:latin typeface="Barlow" panose="00000500000000000000" pitchFamily="2" charset="0"/>
              </a:rPr>
            </a:br>
            <a:r>
              <a:rPr lang="en-US" sz="2000" dirty="0">
                <a:latin typeface="Barlow" panose="00000500000000000000" pitchFamily="2" charset="0"/>
              </a:rPr>
              <a:t>              starting at 8400 Euro (up to 50 participants) – see website  </a:t>
            </a:r>
          </a:p>
          <a:p>
            <a:pPr marL="284163" eaLnBrk="1" hangingPunct="1">
              <a:spcBef>
                <a:spcPts val="800"/>
              </a:spcBef>
              <a:spcAft>
                <a:spcPts val="800"/>
              </a:spcAft>
              <a:buFontTx/>
              <a:buNone/>
            </a:pPr>
            <a:r>
              <a:rPr lang="en-US" sz="2000" dirty="0">
                <a:latin typeface="Barlow" panose="00000500000000000000" pitchFamily="2" charset="0"/>
              </a:rPr>
              <a:t>Block booking for unlimited virtual attendance:</a:t>
            </a:r>
            <a:br>
              <a:rPr lang="en-US" sz="2000" dirty="0">
                <a:latin typeface="Barlow" panose="00000500000000000000" pitchFamily="2" charset="0"/>
              </a:rPr>
            </a:br>
            <a:r>
              <a:rPr lang="en-US" sz="2000" dirty="0">
                <a:latin typeface="Barlow" panose="00000500000000000000" pitchFamily="2" charset="0"/>
              </a:rPr>
              <a:t>              2800 Euro (break-even with 40 colleagues) 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399AA20-FA73-D23C-AE4C-66EA9BF0F5BC}"/>
              </a:ext>
            </a:extLst>
          </p:cNvPr>
          <p:cNvGrpSpPr>
            <a:grpSpLocks noChangeAspect="1"/>
          </p:cNvGrpSpPr>
          <p:nvPr/>
        </p:nvGrpSpPr>
        <p:grpSpPr>
          <a:xfrm>
            <a:off x="3714828" y="1766291"/>
            <a:ext cx="261939" cy="261937"/>
            <a:chOff x="5755481" y="3088481"/>
            <a:chExt cx="678561" cy="678561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3014677-15BE-5DE3-382C-99E4F0208EB0}"/>
                </a:ext>
              </a:extLst>
            </p:cNvPr>
            <p:cNvSpPr/>
            <p:nvPr/>
          </p:nvSpPr>
          <p:spPr>
            <a:xfrm>
              <a:off x="5755481" y="3088481"/>
              <a:ext cx="678561" cy="678561"/>
            </a:xfrm>
            <a:custGeom>
              <a:avLst/>
              <a:gdLst>
                <a:gd name="connsiteX0" fmla="*/ 678561 w 678561"/>
                <a:gd name="connsiteY0" fmla="*/ 339281 h 678561"/>
                <a:gd name="connsiteX1" fmla="*/ 339281 w 678561"/>
                <a:gd name="connsiteY1" fmla="*/ 678561 h 678561"/>
                <a:gd name="connsiteX2" fmla="*/ 0 w 678561"/>
                <a:gd name="connsiteY2" fmla="*/ 339281 h 678561"/>
                <a:gd name="connsiteX3" fmla="*/ 339281 w 678561"/>
                <a:gd name="connsiteY3" fmla="*/ 0 h 678561"/>
                <a:gd name="connsiteX4" fmla="*/ 678561 w 678561"/>
                <a:gd name="connsiteY4" fmla="*/ 339281 h 678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8561" h="678561">
                  <a:moveTo>
                    <a:pt x="678561" y="339281"/>
                  </a:moveTo>
                  <a:cubicBezTo>
                    <a:pt x="678561" y="526660"/>
                    <a:pt x="526660" y="678561"/>
                    <a:pt x="339281" y="678561"/>
                  </a:cubicBezTo>
                  <a:cubicBezTo>
                    <a:pt x="151901" y="678561"/>
                    <a:pt x="0" y="526660"/>
                    <a:pt x="0" y="339281"/>
                  </a:cubicBezTo>
                  <a:cubicBezTo>
                    <a:pt x="0" y="151901"/>
                    <a:pt x="151901" y="0"/>
                    <a:pt x="339281" y="0"/>
                  </a:cubicBezTo>
                  <a:cubicBezTo>
                    <a:pt x="526660" y="0"/>
                    <a:pt x="678561" y="151901"/>
                    <a:pt x="678561" y="339281"/>
                  </a:cubicBez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85A5433-23EE-1F67-77F5-60B58D87C390}"/>
                </a:ext>
              </a:extLst>
            </p:cNvPr>
            <p:cNvSpPr/>
            <p:nvPr/>
          </p:nvSpPr>
          <p:spPr>
            <a:xfrm>
              <a:off x="5895308" y="3285470"/>
              <a:ext cx="398716" cy="284773"/>
            </a:xfrm>
            <a:custGeom>
              <a:avLst/>
              <a:gdLst>
                <a:gd name="connsiteX0" fmla="*/ 398621 w 398716"/>
                <a:gd name="connsiteY0" fmla="*/ 146292 h 284773"/>
                <a:gd name="connsiteX1" fmla="*/ 398717 w 398716"/>
                <a:gd name="connsiteY1" fmla="*/ 145054 h 284773"/>
                <a:gd name="connsiteX2" fmla="*/ 398717 w 398716"/>
                <a:gd name="connsiteY2" fmla="*/ 144387 h 284773"/>
                <a:gd name="connsiteX3" fmla="*/ 398717 w 398716"/>
                <a:gd name="connsiteY3" fmla="*/ 144006 h 284773"/>
                <a:gd name="connsiteX4" fmla="*/ 398717 w 398716"/>
                <a:gd name="connsiteY4" fmla="*/ 142958 h 284773"/>
                <a:gd name="connsiteX5" fmla="*/ 398717 w 398716"/>
                <a:gd name="connsiteY5" fmla="*/ 142292 h 284773"/>
                <a:gd name="connsiteX6" fmla="*/ 398717 w 398716"/>
                <a:gd name="connsiteY6" fmla="*/ 141625 h 284773"/>
                <a:gd name="connsiteX7" fmla="*/ 398717 w 398716"/>
                <a:gd name="connsiteY7" fmla="*/ 140577 h 284773"/>
                <a:gd name="connsiteX8" fmla="*/ 398717 w 398716"/>
                <a:gd name="connsiteY8" fmla="*/ 140196 h 284773"/>
                <a:gd name="connsiteX9" fmla="*/ 398717 w 398716"/>
                <a:gd name="connsiteY9" fmla="*/ 139529 h 284773"/>
                <a:gd name="connsiteX10" fmla="*/ 398621 w 398716"/>
                <a:gd name="connsiteY10" fmla="*/ 138291 h 284773"/>
                <a:gd name="connsiteX11" fmla="*/ 398240 w 398716"/>
                <a:gd name="connsiteY11" fmla="*/ 135815 h 284773"/>
                <a:gd name="connsiteX12" fmla="*/ 398145 w 398716"/>
                <a:gd name="connsiteY12" fmla="*/ 135148 h 284773"/>
                <a:gd name="connsiteX13" fmla="*/ 389954 w 398716"/>
                <a:gd name="connsiteY13" fmla="*/ 118955 h 284773"/>
                <a:gd name="connsiteX14" fmla="*/ 386429 w 398716"/>
                <a:gd name="connsiteY14" fmla="*/ 115622 h 284773"/>
                <a:gd name="connsiteX15" fmla="*/ 267843 w 398716"/>
                <a:gd name="connsiteY15" fmla="*/ 8942 h 284773"/>
                <a:gd name="connsiteX16" fmla="*/ 218503 w 398716"/>
                <a:gd name="connsiteY16" fmla="*/ 11513 h 284773"/>
                <a:gd name="connsiteX17" fmla="*/ 221075 w 398716"/>
                <a:gd name="connsiteY17" fmla="*/ 60853 h 284773"/>
                <a:gd name="connsiteX18" fmla="*/ 272891 w 398716"/>
                <a:gd name="connsiteY18" fmla="*/ 107430 h 284773"/>
                <a:gd name="connsiteX19" fmla="*/ 34957 w 398716"/>
                <a:gd name="connsiteY19" fmla="*/ 107430 h 284773"/>
                <a:gd name="connsiteX20" fmla="*/ 0 w 398716"/>
                <a:gd name="connsiteY20" fmla="*/ 142387 h 284773"/>
                <a:gd name="connsiteX21" fmla="*/ 34957 w 398716"/>
                <a:gd name="connsiteY21" fmla="*/ 177344 h 284773"/>
                <a:gd name="connsiteX22" fmla="*/ 272891 w 398716"/>
                <a:gd name="connsiteY22" fmla="*/ 177344 h 284773"/>
                <a:gd name="connsiteX23" fmla="*/ 221075 w 398716"/>
                <a:gd name="connsiteY23" fmla="*/ 223921 h 284773"/>
                <a:gd name="connsiteX24" fmla="*/ 218503 w 398716"/>
                <a:gd name="connsiteY24" fmla="*/ 273260 h 284773"/>
                <a:gd name="connsiteX25" fmla="*/ 267843 w 398716"/>
                <a:gd name="connsiteY25" fmla="*/ 275832 h 284773"/>
                <a:gd name="connsiteX26" fmla="*/ 386429 w 398716"/>
                <a:gd name="connsiteY26" fmla="*/ 169152 h 284773"/>
                <a:gd name="connsiteX27" fmla="*/ 389954 w 398716"/>
                <a:gd name="connsiteY27" fmla="*/ 165818 h 284773"/>
                <a:gd name="connsiteX28" fmla="*/ 398145 w 398716"/>
                <a:gd name="connsiteY28" fmla="*/ 149626 h 284773"/>
                <a:gd name="connsiteX29" fmla="*/ 398240 w 398716"/>
                <a:gd name="connsiteY29" fmla="*/ 148959 h 284773"/>
                <a:gd name="connsiteX30" fmla="*/ 398621 w 398716"/>
                <a:gd name="connsiteY30" fmla="*/ 146483 h 28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98716" h="284773">
                  <a:moveTo>
                    <a:pt x="398621" y="146292"/>
                  </a:moveTo>
                  <a:cubicBezTo>
                    <a:pt x="398621" y="146292"/>
                    <a:pt x="398621" y="145435"/>
                    <a:pt x="398717" y="145054"/>
                  </a:cubicBezTo>
                  <a:cubicBezTo>
                    <a:pt x="398717" y="144863"/>
                    <a:pt x="398717" y="144578"/>
                    <a:pt x="398717" y="144387"/>
                  </a:cubicBezTo>
                  <a:cubicBezTo>
                    <a:pt x="398717" y="144292"/>
                    <a:pt x="398717" y="144101"/>
                    <a:pt x="398717" y="144006"/>
                  </a:cubicBezTo>
                  <a:cubicBezTo>
                    <a:pt x="398717" y="143625"/>
                    <a:pt x="398717" y="143339"/>
                    <a:pt x="398717" y="142958"/>
                  </a:cubicBezTo>
                  <a:cubicBezTo>
                    <a:pt x="398717" y="142768"/>
                    <a:pt x="398717" y="142482"/>
                    <a:pt x="398717" y="142292"/>
                  </a:cubicBezTo>
                  <a:cubicBezTo>
                    <a:pt x="398717" y="142101"/>
                    <a:pt x="398717" y="141815"/>
                    <a:pt x="398717" y="141625"/>
                  </a:cubicBezTo>
                  <a:cubicBezTo>
                    <a:pt x="398717" y="141244"/>
                    <a:pt x="398717" y="140958"/>
                    <a:pt x="398717" y="140577"/>
                  </a:cubicBezTo>
                  <a:cubicBezTo>
                    <a:pt x="398717" y="140482"/>
                    <a:pt x="398717" y="140291"/>
                    <a:pt x="398717" y="140196"/>
                  </a:cubicBezTo>
                  <a:cubicBezTo>
                    <a:pt x="398717" y="140006"/>
                    <a:pt x="398717" y="139720"/>
                    <a:pt x="398717" y="139529"/>
                  </a:cubicBezTo>
                  <a:cubicBezTo>
                    <a:pt x="398717" y="139148"/>
                    <a:pt x="398717" y="138672"/>
                    <a:pt x="398621" y="138291"/>
                  </a:cubicBezTo>
                  <a:cubicBezTo>
                    <a:pt x="398526" y="137434"/>
                    <a:pt x="398431" y="136577"/>
                    <a:pt x="398240" y="135815"/>
                  </a:cubicBezTo>
                  <a:cubicBezTo>
                    <a:pt x="398240" y="135624"/>
                    <a:pt x="398240" y="135338"/>
                    <a:pt x="398145" y="135148"/>
                  </a:cubicBezTo>
                  <a:cubicBezTo>
                    <a:pt x="396907" y="129338"/>
                    <a:pt x="394240" y="123718"/>
                    <a:pt x="389954" y="118955"/>
                  </a:cubicBezTo>
                  <a:cubicBezTo>
                    <a:pt x="388811" y="117717"/>
                    <a:pt x="387668" y="116669"/>
                    <a:pt x="386429" y="115622"/>
                  </a:cubicBezTo>
                  <a:lnTo>
                    <a:pt x="267843" y="8942"/>
                  </a:lnTo>
                  <a:cubicBezTo>
                    <a:pt x="253555" y="-3917"/>
                    <a:pt x="231362" y="-2774"/>
                    <a:pt x="218503" y="11513"/>
                  </a:cubicBezTo>
                  <a:cubicBezTo>
                    <a:pt x="205645" y="25801"/>
                    <a:pt x="206788" y="47994"/>
                    <a:pt x="221075" y="60853"/>
                  </a:cubicBezTo>
                  <a:lnTo>
                    <a:pt x="272891" y="107430"/>
                  </a:lnTo>
                  <a:lnTo>
                    <a:pt x="34957" y="107430"/>
                  </a:lnTo>
                  <a:cubicBezTo>
                    <a:pt x="15716" y="107430"/>
                    <a:pt x="0" y="123146"/>
                    <a:pt x="0" y="142387"/>
                  </a:cubicBezTo>
                  <a:cubicBezTo>
                    <a:pt x="0" y="161627"/>
                    <a:pt x="15716" y="177344"/>
                    <a:pt x="34957" y="177344"/>
                  </a:cubicBezTo>
                  <a:lnTo>
                    <a:pt x="272891" y="177344"/>
                  </a:lnTo>
                  <a:lnTo>
                    <a:pt x="221075" y="223921"/>
                  </a:lnTo>
                  <a:cubicBezTo>
                    <a:pt x="206788" y="236780"/>
                    <a:pt x="205645" y="258973"/>
                    <a:pt x="218503" y="273260"/>
                  </a:cubicBezTo>
                  <a:cubicBezTo>
                    <a:pt x="231362" y="287548"/>
                    <a:pt x="253555" y="288691"/>
                    <a:pt x="267843" y="275832"/>
                  </a:cubicBezTo>
                  <a:lnTo>
                    <a:pt x="386429" y="169152"/>
                  </a:lnTo>
                  <a:cubicBezTo>
                    <a:pt x="387668" y="168104"/>
                    <a:pt x="388811" y="167057"/>
                    <a:pt x="389954" y="165818"/>
                  </a:cubicBezTo>
                  <a:cubicBezTo>
                    <a:pt x="394240" y="161056"/>
                    <a:pt x="396907" y="155531"/>
                    <a:pt x="398145" y="149626"/>
                  </a:cubicBezTo>
                  <a:cubicBezTo>
                    <a:pt x="398145" y="149435"/>
                    <a:pt x="398145" y="149150"/>
                    <a:pt x="398240" y="148959"/>
                  </a:cubicBezTo>
                  <a:cubicBezTo>
                    <a:pt x="398431" y="148102"/>
                    <a:pt x="398526" y="147245"/>
                    <a:pt x="398621" y="1464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4763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66743DD-6932-E471-3BEC-B535D92A7452}"/>
              </a:ext>
            </a:extLst>
          </p:cNvPr>
          <p:cNvGrpSpPr>
            <a:grpSpLocks noChangeAspect="1"/>
          </p:cNvGrpSpPr>
          <p:nvPr/>
        </p:nvGrpSpPr>
        <p:grpSpPr>
          <a:xfrm>
            <a:off x="3728364" y="3115297"/>
            <a:ext cx="261939" cy="261937"/>
            <a:chOff x="5755481" y="3088481"/>
            <a:chExt cx="678561" cy="678561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EF17A3C-7130-EED8-6F62-0AD3E8AF1313}"/>
                </a:ext>
              </a:extLst>
            </p:cNvPr>
            <p:cNvSpPr/>
            <p:nvPr/>
          </p:nvSpPr>
          <p:spPr>
            <a:xfrm>
              <a:off x="5755481" y="3088481"/>
              <a:ext cx="678561" cy="678561"/>
            </a:xfrm>
            <a:custGeom>
              <a:avLst/>
              <a:gdLst>
                <a:gd name="connsiteX0" fmla="*/ 678561 w 678561"/>
                <a:gd name="connsiteY0" fmla="*/ 339281 h 678561"/>
                <a:gd name="connsiteX1" fmla="*/ 339281 w 678561"/>
                <a:gd name="connsiteY1" fmla="*/ 678561 h 678561"/>
                <a:gd name="connsiteX2" fmla="*/ 0 w 678561"/>
                <a:gd name="connsiteY2" fmla="*/ 339281 h 678561"/>
                <a:gd name="connsiteX3" fmla="*/ 339281 w 678561"/>
                <a:gd name="connsiteY3" fmla="*/ 0 h 678561"/>
                <a:gd name="connsiteX4" fmla="*/ 678561 w 678561"/>
                <a:gd name="connsiteY4" fmla="*/ 339281 h 678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8561" h="678561">
                  <a:moveTo>
                    <a:pt x="678561" y="339281"/>
                  </a:moveTo>
                  <a:cubicBezTo>
                    <a:pt x="678561" y="526660"/>
                    <a:pt x="526660" y="678561"/>
                    <a:pt x="339281" y="678561"/>
                  </a:cubicBezTo>
                  <a:cubicBezTo>
                    <a:pt x="151901" y="678561"/>
                    <a:pt x="0" y="526660"/>
                    <a:pt x="0" y="339281"/>
                  </a:cubicBezTo>
                  <a:cubicBezTo>
                    <a:pt x="0" y="151901"/>
                    <a:pt x="151901" y="0"/>
                    <a:pt x="339281" y="0"/>
                  </a:cubicBezTo>
                  <a:cubicBezTo>
                    <a:pt x="526660" y="0"/>
                    <a:pt x="678561" y="151901"/>
                    <a:pt x="678561" y="339281"/>
                  </a:cubicBez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051B9CF-AC40-7A37-BF0F-EF50ADB77A42}"/>
                </a:ext>
              </a:extLst>
            </p:cNvPr>
            <p:cNvSpPr/>
            <p:nvPr/>
          </p:nvSpPr>
          <p:spPr>
            <a:xfrm>
              <a:off x="5895308" y="3285470"/>
              <a:ext cx="398716" cy="284773"/>
            </a:xfrm>
            <a:custGeom>
              <a:avLst/>
              <a:gdLst>
                <a:gd name="connsiteX0" fmla="*/ 398621 w 398716"/>
                <a:gd name="connsiteY0" fmla="*/ 146292 h 284773"/>
                <a:gd name="connsiteX1" fmla="*/ 398717 w 398716"/>
                <a:gd name="connsiteY1" fmla="*/ 145054 h 284773"/>
                <a:gd name="connsiteX2" fmla="*/ 398717 w 398716"/>
                <a:gd name="connsiteY2" fmla="*/ 144387 h 284773"/>
                <a:gd name="connsiteX3" fmla="*/ 398717 w 398716"/>
                <a:gd name="connsiteY3" fmla="*/ 144006 h 284773"/>
                <a:gd name="connsiteX4" fmla="*/ 398717 w 398716"/>
                <a:gd name="connsiteY4" fmla="*/ 142958 h 284773"/>
                <a:gd name="connsiteX5" fmla="*/ 398717 w 398716"/>
                <a:gd name="connsiteY5" fmla="*/ 142292 h 284773"/>
                <a:gd name="connsiteX6" fmla="*/ 398717 w 398716"/>
                <a:gd name="connsiteY6" fmla="*/ 141625 h 284773"/>
                <a:gd name="connsiteX7" fmla="*/ 398717 w 398716"/>
                <a:gd name="connsiteY7" fmla="*/ 140577 h 284773"/>
                <a:gd name="connsiteX8" fmla="*/ 398717 w 398716"/>
                <a:gd name="connsiteY8" fmla="*/ 140196 h 284773"/>
                <a:gd name="connsiteX9" fmla="*/ 398717 w 398716"/>
                <a:gd name="connsiteY9" fmla="*/ 139529 h 284773"/>
                <a:gd name="connsiteX10" fmla="*/ 398621 w 398716"/>
                <a:gd name="connsiteY10" fmla="*/ 138291 h 284773"/>
                <a:gd name="connsiteX11" fmla="*/ 398240 w 398716"/>
                <a:gd name="connsiteY11" fmla="*/ 135815 h 284773"/>
                <a:gd name="connsiteX12" fmla="*/ 398145 w 398716"/>
                <a:gd name="connsiteY12" fmla="*/ 135148 h 284773"/>
                <a:gd name="connsiteX13" fmla="*/ 389954 w 398716"/>
                <a:gd name="connsiteY13" fmla="*/ 118955 h 284773"/>
                <a:gd name="connsiteX14" fmla="*/ 386429 w 398716"/>
                <a:gd name="connsiteY14" fmla="*/ 115622 h 284773"/>
                <a:gd name="connsiteX15" fmla="*/ 267843 w 398716"/>
                <a:gd name="connsiteY15" fmla="*/ 8942 h 284773"/>
                <a:gd name="connsiteX16" fmla="*/ 218503 w 398716"/>
                <a:gd name="connsiteY16" fmla="*/ 11513 h 284773"/>
                <a:gd name="connsiteX17" fmla="*/ 221075 w 398716"/>
                <a:gd name="connsiteY17" fmla="*/ 60853 h 284773"/>
                <a:gd name="connsiteX18" fmla="*/ 272891 w 398716"/>
                <a:gd name="connsiteY18" fmla="*/ 107430 h 284773"/>
                <a:gd name="connsiteX19" fmla="*/ 34957 w 398716"/>
                <a:gd name="connsiteY19" fmla="*/ 107430 h 284773"/>
                <a:gd name="connsiteX20" fmla="*/ 0 w 398716"/>
                <a:gd name="connsiteY20" fmla="*/ 142387 h 284773"/>
                <a:gd name="connsiteX21" fmla="*/ 34957 w 398716"/>
                <a:gd name="connsiteY21" fmla="*/ 177344 h 284773"/>
                <a:gd name="connsiteX22" fmla="*/ 272891 w 398716"/>
                <a:gd name="connsiteY22" fmla="*/ 177344 h 284773"/>
                <a:gd name="connsiteX23" fmla="*/ 221075 w 398716"/>
                <a:gd name="connsiteY23" fmla="*/ 223921 h 284773"/>
                <a:gd name="connsiteX24" fmla="*/ 218503 w 398716"/>
                <a:gd name="connsiteY24" fmla="*/ 273260 h 284773"/>
                <a:gd name="connsiteX25" fmla="*/ 267843 w 398716"/>
                <a:gd name="connsiteY25" fmla="*/ 275832 h 284773"/>
                <a:gd name="connsiteX26" fmla="*/ 386429 w 398716"/>
                <a:gd name="connsiteY26" fmla="*/ 169152 h 284773"/>
                <a:gd name="connsiteX27" fmla="*/ 389954 w 398716"/>
                <a:gd name="connsiteY27" fmla="*/ 165818 h 284773"/>
                <a:gd name="connsiteX28" fmla="*/ 398145 w 398716"/>
                <a:gd name="connsiteY28" fmla="*/ 149626 h 284773"/>
                <a:gd name="connsiteX29" fmla="*/ 398240 w 398716"/>
                <a:gd name="connsiteY29" fmla="*/ 148959 h 284773"/>
                <a:gd name="connsiteX30" fmla="*/ 398621 w 398716"/>
                <a:gd name="connsiteY30" fmla="*/ 146483 h 28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98716" h="284773">
                  <a:moveTo>
                    <a:pt x="398621" y="146292"/>
                  </a:moveTo>
                  <a:cubicBezTo>
                    <a:pt x="398621" y="146292"/>
                    <a:pt x="398621" y="145435"/>
                    <a:pt x="398717" y="145054"/>
                  </a:cubicBezTo>
                  <a:cubicBezTo>
                    <a:pt x="398717" y="144863"/>
                    <a:pt x="398717" y="144578"/>
                    <a:pt x="398717" y="144387"/>
                  </a:cubicBezTo>
                  <a:cubicBezTo>
                    <a:pt x="398717" y="144292"/>
                    <a:pt x="398717" y="144101"/>
                    <a:pt x="398717" y="144006"/>
                  </a:cubicBezTo>
                  <a:cubicBezTo>
                    <a:pt x="398717" y="143625"/>
                    <a:pt x="398717" y="143339"/>
                    <a:pt x="398717" y="142958"/>
                  </a:cubicBezTo>
                  <a:cubicBezTo>
                    <a:pt x="398717" y="142768"/>
                    <a:pt x="398717" y="142482"/>
                    <a:pt x="398717" y="142292"/>
                  </a:cubicBezTo>
                  <a:cubicBezTo>
                    <a:pt x="398717" y="142101"/>
                    <a:pt x="398717" y="141815"/>
                    <a:pt x="398717" y="141625"/>
                  </a:cubicBezTo>
                  <a:cubicBezTo>
                    <a:pt x="398717" y="141244"/>
                    <a:pt x="398717" y="140958"/>
                    <a:pt x="398717" y="140577"/>
                  </a:cubicBezTo>
                  <a:cubicBezTo>
                    <a:pt x="398717" y="140482"/>
                    <a:pt x="398717" y="140291"/>
                    <a:pt x="398717" y="140196"/>
                  </a:cubicBezTo>
                  <a:cubicBezTo>
                    <a:pt x="398717" y="140006"/>
                    <a:pt x="398717" y="139720"/>
                    <a:pt x="398717" y="139529"/>
                  </a:cubicBezTo>
                  <a:cubicBezTo>
                    <a:pt x="398717" y="139148"/>
                    <a:pt x="398717" y="138672"/>
                    <a:pt x="398621" y="138291"/>
                  </a:cubicBezTo>
                  <a:cubicBezTo>
                    <a:pt x="398526" y="137434"/>
                    <a:pt x="398431" y="136577"/>
                    <a:pt x="398240" y="135815"/>
                  </a:cubicBezTo>
                  <a:cubicBezTo>
                    <a:pt x="398240" y="135624"/>
                    <a:pt x="398240" y="135338"/>
                    <a:pt x="398145" y="135148"/>
                  </a:cubicBezTo>
                  <a:cubicBezTo>
                    <a:pt x="396907" y="129338"/>
                    <a:pt x="394240" y="123718"/>
                    <a:pt x="389954" y="118955"/>
                  </a:cubicBezTo>
                  <a:cubicBezTo>
                    <a:pt x="388811" y="117717"/>
                    <a:pt x="387668" y="116669"/>
                    <a:pt x="386429" y="115622"/>
                  </a:cubicBezTo>
                  <a:lnTo>
                    <a:pt x="267843" y="8942"/>
                  </a:lnTo>
                  <a:cubicBezTo>
                    <a:pt x="253555" y="-3917"/>
                    <a:pt x="231362" y="-2774"/>
                    <a:pt x="218503" y="11513"/>
                  </a:cubicBezTo>
                  <a:cubicBezTo>
                    <a:pt x="205645" y="25801"/>
                    <a:pt x="206788" y="47994"/>
                    <a:pt x="221075" y="60853"/>
                  </a:cubicBezTo>
                  <a:lnTo>
                    <a:pt x="272891" y="107430"/>
                  </a:lnTo>
                  <a:lnTo>
                    <a:pt x="34957" y="107430"/>
                  </a:lnTo>
                  <a:cubicBezTo>
                    <a:pt x="15716" y="107430"/>
                    <a:pt x="0" y="123146"/>
                    <a:pt x="0" y="142387"/>
                  </a:cubicBezTo>
                  <a:cubicBezTo>
                    <a:pt x="0" y="161627"/>
                    <a:pt x="15716" y="177344"/>
                    <a:pt x="34957" y="177344"/>
                  </a:cubicBezTo>
                  <a:lnTo>
                    <a:pt x="272891" y="177344"/>
                  </a:lnTo>
                  <a:lnTo>
                    <a:pt x="221075" y="223921"/>
                  </a:lnTo>
                  <a:cubicBezTo>
                    <a:pt x="206788" y="236780"/>
                    <a:pt x="205645" y="258973"/>
                    <a:pt x="218503" y="273260"/>
                  </a:cubicBezTo>
                  <a:cubicBezTo>
                    <a:pt x="231362" y="287548"/>
                    <a:pt x="253555" y="288691"/>
                    <a:pt x="267843" y="275832"/>
                  </a:cubicBezTo>
                  <a:lnTo>
                    <a:pt x="386429" y="169152"/>
                  </a:lnTo>
                  <a:cubicBezTo>
                    <a:pt x="387668" y="168104"/>
                    <a:pt x="388811" y="167057"/>
                    <a:pt x="389954" y="165818"/>
                  </a:cubicBezTo>
                  <a:cubicBezTo>
                    <a:pt x="394240" y="161056"/>
                    <a:pt x="396907" y="155531"/>
                    <a:pt x="398145" y="149626"/>
                  </a:cubicBezTo>
                  <a:cubicBezTo>
                    <a:pt x="398145" y="149435"/>
                    <a:pt x="398145" y="149150"/>
                    <a:pt x="398240" y="148959"/>
                  </a:cubicBezTo>
                  <a:cubicBezTo>
                    <a:pt x="398431" y="148102"/>
                    <a:pt x="398526" y="147245"/>
                    <a:pt x="398621" y="1464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4763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38914" name="Rectangle 2">
            <a:extLst>
              <a:ext uri="{FF2B5EF4-FFF2-40B4-BE49-F238E27FC236}">
                <a16:creationId xmlns:a16="http://schemas.microsoft.com/office/drawing/2014/main" id="{101C7D37-9C46-8D90-C2EF-3818735F59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68558" y="421562"/>
            <a:ext cx="10414127" cy="492443"/>
          </a:xfrm>
        </p:spPr>
        <p:txBody>
          <a:bodyPr/>
          <a:lstStyle/>
          <a:p>
            <a:r>
              <a:rPr lang="en-GB" altLang="en-US" dirty="0"/>
              <a:t>11</a:t>
            </a:r>
            <a:r>
              <a:rPr lang="en-GB" altLang="en-US" baseline="30000" dirty="0"/>
              <a:t>th</a:t>
            </a:r>
            <a:r>
              <a:rPr lang="en-GB" altLang="en-US" dirty="0"/>
              <a:t> EFSPI Regulatory Statistical Workshop</a:t>
            </a:r>
            <a:endParaRPr lang="nl-NL" altLang="en-US" dirty="0"/>
          </a:p>
        </p:txBody>
      </p:sp>
      <p:sp>
        <p:nvSpPr>
          <p:cNvPr id="38918" name="AutoShape 6" descr="Microsoft Office Excel Worksheet">
            <a:extLst>
              <a:ext uri="{FF2B5EF4-FFF2-40B4-BE49-F238E27FC236}">
                <a16:creationId xmlns:a16="http://schemas.microsoft.com/office/drawing/2014/main" id="{00DC8142-ED8B-9B13-88EE-46390B787F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51000" y="5953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0917123-3A40-79FB-7048-7C71AB3E5156}"/>
              </a:ext>
            </a:extLst>
          </p:cNvPr>
          <p:cNvGrpSpPr>
            <a:grpSpLocks noChangeAspect="1"/>
          </p:cNvGrpSpPr>
          <p:nvPr/>
        </p:nvGrpSpPr>
        <p:grpSpPr>
          <a:xfrm>
            <a:off x="3721198" y="4222278"/>
            <a:ext cx="261939" cy="261937"/>
            <a:chOff x="5755481" y="3088481"/>
            <a:chExt cx="678561" cy="678561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D9A2880-3009-E8D7-0ACB-BF86C2CD521E}"/>
                </a:ext>
              </a:extLst>
            </p:cNvPr>
            <p:cNvSpPr/>
            <p:nvPr/>
          </p:nvSpPr>
          <p:spPr>
            <a:xfrm>
              <a:off x="5755481" y="3088481"/>
              <a:ext cx="678561" cy="678561"/>
            </a:xfrm>
            <a:custGeom>
              <a:avLst/>
              <a:gdLst>
                <a:gd name="connsiteX0" fmla="*/ 678561 w 678561"/>
                <a:gd name="connsiteY0" fmla="*/ 339281 h 678561"/>
                <a:gd name="connsiteX1" fmla="*/ 339281 w 678561"/>
                <a:gd name="connsiteY1" fmla="*/ 678561 h 678561"/>
                <a:gd name="connsiteX2" fmla="*/ 0 w 678561"/>
                <a:gd name="connsiteY2" fmla="*/ 339281 h 678561"/>
                <a:gd name="connsiteX3" fmla="*/ 339281 w 678561"/>
                <a:gd name="connsiteY3" fmla="*/ 0 h 678561"/>
                <a:gd name="connsiteX4" fmla="*/ 678561 w 678561"/>
                <a:gd name="connsiteY4" fmla="*/ 339281 h 678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8561" h="678561">
                  <a:moveTo>
                    <a:pt x="678561" y="339281"/>
                  </a:moveTo>
                  <a:cubicBezTo>
                    <a:pt x="678561" y="526660"/>
                    <a:pt x="526660" y="678561"/>
                    <a:pt x="339281" y="678561"/>
                  </a:cubicBezTo>
                  <a:cubicBezTo>
                    <a:pt x="151901" y="678561"/>
                    <a:pt x="0" y="526660"/>
                    <a:pt x="0" y="339281"/>
                  </a:cubicBezTo>
                  <a:cubicBezTo>
                    <a:pt x="0" y="151901"/>
                    <a:pt x="151901" y="0"/>
                    <a:pt x="339281" y="0"/>
                  </a:cubicBezTo>
                  <a:cubicBezTo>
                    <a:pt x="526660" y="0"/>
                    <a:pt x="678561" y="151901"/>
                    <a:pt x="678561" y="339281"/>
                  </a:cubicBez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C833784-BEA8-61FC-3EE8-884E2DA7A9D0}"/>
                </a:ext>
              </a:extLst>
            </p:cNvPr>
            <p:cNvSpPr/>
            <p:nvPr/>
          </p:nvSpPr>
          <p:spPr>
            <a:xfrm>
              <a:off x="5895308" y="3285470"/>
              <a:ext cx="398716" cy="284773"/>
            </a:xfrm>
            <a:custGeom>
              <a:avLst/>
              <a:gdLst>
                <a:gd name="connsiteX0" fmla="*/ 398621 w 398716"/>
                <a:gd name="connsiteY0" fmla="*/ 146292 h 284773"/>
                <a:gd name="connsiteX1" fmla="*/ 398717 w 398716"/>
                <a:gd name="connsiteY1" fmla="*/ 145054 h 284773"/>
                <a:gd name="connsiteX2" fmla="*/ 398717 w 398716"/>
                <a:gd name="connsiteY2" fmla="*/ 144387 h 284773"/>
                <a:gd name="connsiteX3" fmla="*/ 398717 w 398716"/>
                <a:gd name="connsiteY3" fmla="*/ 144006 h 284773"/>
                <a:gd name="connsiteX4" fmla="*/ 398717 w 398716"/>
                <a:gd name="connsiteY4" fmla="*/ 142958 h 284773"/>
                <a:gd name="connsiteX5" fmla="*/ 398717 w 398716"/>
                <a:gd name="connsiteY5" fmla="*/ 142292 h 284773"/>
                <a:gd name="connsiteX6" fmla="*/ 398717 w 398716"/>
                <a:gd name="connsiteY6" fmla="*/ 141625 h 284773"/>
                <a:gd name="connsiteX7" fmla="*/ 398717 w 398716"/>
                <a:gd name="connsiteY7" fmla="*/ 140577 h 284773"/>
                <a:gd name="connsiteX8" fmla="*/ 398717 w 398716"/>
                <a:gd name="connsiteY8" fmla="*/ 140196 h 284773"/>
                <a:gd name="connsiteX9" fmla="*/ 398717 w 398716"/>
                <a:gd name="connsiteY9" fmla="*/ 139529 h 284773"/>
                <a:gd name="connsiteX10" fmla="*/ 398621 w 398716"/>
                <a:gd name="connsiteY10" fmla="*/ 138291 h 284773"/>
                <a:gd name="connsiteX11" fmla="*/ 398240 w 398716"/>
                <a:gd name="connsiteY11" fmla="*/ 135815 h 284773"/>
                <a:gd name="connsiteX12" fmla="*/ 398145 w 398716"/>
                <a:gd name="connsiteY12" fmla="*/ 135148 h 284773"/>
                <a:gd name="connsiteX13" fmla="*/ 389954 w 398716"/>
                <a:gd name="connsiteY13" fmla="*/ 118955 h 284773"/>
                <a:gd name="connsiteX14" fmla="*/ 386429 w 398716"/>
                <a:gd name="connsiteY14" fmla="*/ 115622 h 284773"/>
                <a:gd name="connsiteX15" fmla="*/ 267843 w 398716"/>
                <a:gd name="connsiteY15" fmla="*/ 8942 h 284773"/>
                <a:gd name="connsiteX16" fmla="*/ 218503 w 398716"/>
                <a:gd name="connsiteY16" fmla="*/ 11513 h 284773"/>
                <a:gd name="connsiteX17" fmla="*/ 221075 w 398716"/>
                <a:gd name="connsiteY17" fmla="*/ 60853 h 284773"/>
                <a:gd name="connsiteX18" fmla="*/ 272891 w 398716"/>
                <a:gd name="connsiteY18" fmla="*/ 107430 h 284773"/>
                <a:gd name="connsiteX19" fmla="*/ 34957 w 398716"/>
                <a:gd name="connsiteY19" fmla="*/ 107430 h 284773"/>
                <a:gd name="connsiteX20" fmla="*/ 0 w 398716"/>
                <a:gd name="connsiteY20" fmla="*/ 142387 h 284773"/>
                <a:gd name="connsiteX21" fmla="*/ 34957 w 398716"/>
                <a:gd name="connsiteY21" fmla="*/ 177344 h 284773"/>
                <a:gd name="connsiteX22" fmla="*/ 272891 w 398716"/>
                <a:gd name="connsiteY22" fmla="*/ 177344 h 284773"/>
                <a:gd name="connsiteX23" fmla="*/ 221075 w 398716"/>
                <a:gd name="connsiteY23" fmla="*/ 223921 h 284773"/>
                <a:gd name="connsiteX24" fmla="*/ 218503 w 398716"/>
                <a:gd name="connsiteY24" fmla="*/ 273260 h 284773"/>
                <a:gd name="connsiteX25" fmla="*/ 267843 w 398716"/>
                <a:gd name="connsiteY25" fmla="*/ 275832 h 284773"/>
                <a:gd name="connsiteX26" fmla="*/ 386429 w 398716"/>
                <a:gd name="connsiteY26" fmla="*/ 169152 h 284773"/>
                <a:gd name="connsiteX27" fmla="*/ 389954 w 398716"/>
                <a:gd name="connsiteY27" fmla="*/ 165818 h 284773"/>
                <a:gd name="connsiteX28" fmla="*/ 398145 w 398716"/>
                <a:gd name="connsiteY28" fmla="*/ 149626 h 284773"/>
                <a:gd name="connsiteX29" fmla="*/ 398240 w 398716"/>
                <a:gd name="connsiteY29" fmla="*/ 148959 h 284773"/>
                <a:gd name="connsiteX30" fmla="*/ 398621 w 398716"/>
                <a:gd name="connsiteY30" fmla="*/ 146483 h 28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98716" h="284773">
                  <a:moveTo>
                    <a:pt x="398621" y="146292"/>
                  </a:moveTo>
                  <a:cubicBezTo>
                    <a:pt x="398621" y="146292"/>
                    <a:pt x="398621" y="145435"/>
                    <a:pt x="398717" y="145054"/>
                  </a:cubicBezTo>
                  <a:cubicBezTo>
                    <a:pt x="398717" y="144863"/>
                    <a:pt x="398717" y="144578"/>
                    <a:pt x="398717" y="144387"/>
                  </a:cubicBezTo>
                  <a:cubicBezTo>
                    <a:pt x="398717" y="144292"/>
                    <a:pt x="398717" y="144101"/>
                    <a:pt x="398717" y="144006"/>
                  </a:cubicBezTo>
                  <a:cubicBezTo>
                    <a:pt x="398717" y="143625"/>
                    <a:pt x="398717" y="143339"/>
                    <a:pt x="398717" y="142958"/>
                  </a:cubicBezTo>
                  <a:cubicBezTo>
                    <a:pt x="398717" y="142768"/>
                    <a:pt x="398717" y="142482"/>
                    <a:pt x="398717" y="142292"/>
                  </a:cubicBezTo>
                  <a:cubicBezTo>
                    <a:pt x="398717" y="142101"/>
                    <a:pt x="398717" y="141815"/>
                    <a:pt x="398717" y="141625"/>
                  </a:cubicBezTo>
                  <a:cubicBezTo>
                    <a:pt x="398717" y="141244"/>
                    <a:pt x="398717" y="140958"/>
                    <a:pt x="398717" y="140577"/>
                  </a:cubicBezTo>
                  <a:cubicBezTo>
                    <a:pt x="398717" y="140482"/>
                    <a:pt x="398717" y="140291"/>
                    <a:pt x="398717" y="140196"/>
                  </a:cubicBezTo>
                  <a:cubicBezTo>
                    <a:pt x="398717" y="140006"/>
                    <a:pt x="398717" y="139720"/>
                    <a:pt x="398717" y="139529"/>
                  </a:cubicBezTo>
                  <a:cubicBezTo>
                    <a:pt x="398717" y="139148"/>
                    <a:pt x="398717" y="138672"/>
                    <a:pt x="398621" y="138291"/>
                  </a:cubicBezTo>
                  <a:cubicBezTo>
                    <a:pt x="398526" y="137434"/>
                    <a:pt x="398431" y="136577"/>
                    <a:pt x="398240" y="135815"/>
                  </a:cubicBezTo>
                  <a:cubicBezTo>
                    <a:pt x="398240" y="135624"/>
                    <a:pt x="398240" y="135338"/>
                    <a:pt x="398145" y="135148"/>
                  </a:cubicBezTo>
                  <a:cubicBezTo>
                    <a:pt x="396907" y="129338"/>
                    <a:pt x="394240" y="123718"/>
                    <a:pt x="389954" y="118955"/>
                  </a:cubicBezTo>
                  <a:cubicBezTo>
                    <a:pt x="388811" y="117717"/>
                    <a:pt x="387668" y="116669"/>
                    <a:pt x="386429" y="115622"/>
                  </a:cubicBezTo>
                  <a:lnTo>
                    <a:pt x="267843" y="8942"/>
                  </a:lnTo>
                  <a:cubicBezTo>
                    <a:pt x="253555" y="-3917"/>
                    <a:pt x="231362" y="-2774"/>
                    <a:pt x="218503" y="11513"/>
                  </a:cubicBezTo>
                  <a:cubicBezTo>
                    <a:pt x="205645" y="25801"/>
                    <a:pt x="206788" y="47994"/>
                    <a:pt x="221075" y="60853"/>
                  </a:cubicBezTo>
                  <a:lnTo>
                    <a:pt x="272891" y="107430"/>
                  </a:lnTo>
                  <a:lnTo>
                    <a:pt x="34957" y="107430"/>
                  </a:lnTo>
                  <a:cubicBezTo>
                    <a:pt x="15716" y="107430"/>
                    <a:pt x="0" y="123146"/>
                    <a:pt x="0" y="142387"/>
                  </a:cubicBezTo>
                  <a:cubicBezTo>
                    <a:pt x="0" y="161627"/>
                    <a:pt x="15716" y="177344"/>
                    <a:pt x="34957" y="177344"/>
                  </a:cubicBezTo>
                  <a:lnTo>
                    <a:pt x="272891" y="177344"/>
                  </a:lnTo>
                  <a:lnTo>
                    <a:pt x="221075" y="223921"/>
                  </a:lnTo>
                  <a:cubicBezTo>
                    <a:pt x="206788" y="236780"/>
                    <a:pt x="205645" y="258973"/>
                    <a:pt x="218503" y="273260"/>
                  </a:cubicBezTo>
                  <a:cubicBezTo>
                    <a:pt x="231362" y="287548"/>
                    <a:pt x="253555" y="288691"/>
                    <a:pt x="267843" y="275832"/>
                  </a:cubicBezTo>
                  <a:lnTo>
                    <a:pt x="386429" y="169152"/>
                  </a:lnTo>
                  <a:cubicBezTo>
                    <a:pt x="387668" y="168104"/>
                    <a:pt x="388811" y="167057"/>
                    <a:pt x="389954" y="165818"/>
                  </a:cubicBezTo>
                  <a:cubicBezTo>
                    <a:pt x="394240" y="161056"/>
                    <a:pt x="396907" y="155531"/>
                    <a:pt x="398145" y="149626"/>
                  </a:cubicBezTo>
                  <a:cubicBezTo>
                    <a:pt x="398145" y="149435"/>
                    <a:pt x="398145" y="149150"/>
                    <a:pt x="398240" y="148959"/>
                  </a:cubicBezTo>
                  <a:cubicBezTo>
                    <a:pt x="398431" y="148102"/>
                    <a:pt x="398526" y="147245"/>
                    <a:pt x="398621" y="1464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4763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7D1CAC1-A0FA-C186-A5C4-959D797C383D}"/>
              </a:ext>
            </a:extLst>
          </p:cNvPr>
          <p:cNvGrpSpPr>
            <a:grpSpLocks noChangeAspect="1"/>
          </p:cNvGrpSpPr>
          <p:nvPr/>
        </p:nvGrpSpPr>
        <p:grpSpPr>
          <a:xfrm>
            <a:off x="3714828" y="4775427"/>
            <a:ext cx="261939" cy="261937"/>
            <a:chOff x="5755481" y="3088481"/>
            <a:chExt cx="678561" cy="678561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90086C6-79C5-4214-BD1B-792432EAF344}"/>
                </a:ext>
              </a:extLst>
            </p:cNvPr>
            <p:cNvSpPr/>
            <p:nvPr/>
          </p:nvSpPr>
          <p:spPr>
            <a:xfrm>
              <a:off x="5755481" y="3088481"/>
              <a:ext cx="678561" cy="678561"/>
            </a:xfrm>
            <a:custGeom>
              <a:avLst/>
              <a:gdLst>
                <a:gd name="connsiteX0" fmla="*/ 678561 w 678561"/>
                <a:gd name="connsiteY0" fmla="*/ 339281 h 678561"/>
                <a:gd name="connsiteX1" fmla="*/ 339281 w 678561"/>
                <a:gd name="connsiteY1" fmla="*/ 678561 h 678561"/>
                <a:gd name="connsiteX2" fmla="*/ 0 w 678561"/>
                <a:gd name="connsiteY2" fmla="*/ 339281 h 678561"/>
                <a:gd name="connsiteX3" fmla="*/ 339281 w 678561"/>
                <a:gd name="connsiteY3" fmla="*/ 0 h 678561"/>
                <a:gd name="connsiteX4" fmla="*/ 678561 w 678561"/>
                <a:gd name="connsiteY4" fmla="*/ 339281 h 678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8561" h="678561">
                  <a:moveTo>
                    <a:pt x="678561" y="339281"/>
                  </a:moveTo>
                  <a:cubicBezTo>
                    <a:pt x="678561" y="526660"/>
                    <a:pt x="526660" y="678561"/>
                    <a:pt x="339281" y="678561"/>
                  </a:cubicBezTo>
                  <a:cubicBezTo>
                    <a:pt x="151901" y="678561"/>
                    <a:pt x="0" y="526660"/>
                    <a:pt x="0" y="339281"/>
                  </a:cubicBezTo>
                  <a:cubicBezTo>
                    <a:pt x="0" y="151901"/>
                    <a:pt x="151901" y="0"/>
                    <a:pt x="339281" y="0"/>
                  </a:cubicBezTo>
                  <a:cubicBezTo>
                    <a:pt x="526660" y="0"/>
                    <a:pt x="678561" y="151901"/>
                    <a:pt x="678561" y="339281"/>
                  </a:cubicBez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CF24C08-6E75-EA2C-BC32-DAEA636B54C3}"/>
                </a:ext>
              </a:extLst>
            </p:cNvPr>
            <p:cNvSpPr/>
            <p:nvPr/>
          </p:nvSpPr>
          <p:spPr>
            <a:xfrm>
              <a:off x="5895308" y="3285470"/>
              <a:ext cx="398716" cy="284773"/>
            </a:xfrm>
            <a:custGeom>
              <a:avLst/>
              <a:gdLst>
                <a:gd name="connsiteX0" fmla="*/ 398621 w 398716"/>
                <a:gd name="connsiteY0" fmla="*/ 146292 h 284773"/>
                <a:gd name="connsiteX1" fmla="*/ 398717 w 398716"/>
                <a:gd name="connsiteY1" fmla="*/ 145054 h 284773"/>
                <a:gd name="connsiteX2" fmla="*/ 398717 w 398716"/>
                <a:gd name="connsiteY2" fmla="*/ 144387 h 284773"/>
                <a:gd name="connsiteX3" fmla="*/ 398717 w 398716"/>
                <a:gd name="connsiteY3" fmla="*/ 144006 h 284773"/>
                <a:gd name="connsiteX4" fmla="*/ 398717 w 398716"/>
                <a:gd name="connsiteY4" fmla="*/ 142958 h 284773"/>
                <a:gd name="connsiteX5" fmla="*/ 398717 w 398716"/>
                <a:gd name="connsiteY5" fmla="*/ 142292 h 284773"/>
                <a:gd name="connsiteX6" fmla="*/ 398717 w 398716"/>
                <a:gd name="connsiteY6" fmla="*/ 141625 h 284773"/>
                <a:gd name="connsiteX7" fmla="*/ 398717 w 398716"/>
                <a:gd name="connsiteY7" fmla="*/ 140577 h 284773"/>
                <a:gd name="connsiteX8" fmla="*/ 398717 w 398716"/>
                <a:gd name="connsiteY8" fmla="*/ 140196 h 284773"/>
                <a:gd name="connsiteX9" fmla="*/ 398717 w 398716"/>
                <a:gd name="connsiteY9" fmla="*/ 139529 h 284773"/>
                <a:gd name="connsiteX10" fmla="*/ 398621 w 398716"/>
                <a:gd name="connsiteY10" fmla="*/ 138291 h 284773"/>
                <a:gd name="connsiteX11" fmla="*/ 398240 w 398716"/>
                <a:gd name="connsiteY11" fmla="*/ 135815 h 284773"/>
                <a:gd name="connsiteX12" fmla="*/ 398145 w 398716"/>
                <a:gd name="connsiteY12" fmla="*/ 135148 h 284773"/>
                <a:gd name="connsiteX13" fmla="*/ 389954 w 398716"/>
                <a:gd name="connsiteY13" fmla="*/ 118955 h 284773"/>
                <a:gd name="connsiteX14" fmla="*/ 386429 w 398716"/>
                <a:gd name="connsiteY14" fmla="*/ 115622 h 284773"/>
                <a:gd name="connsiteX15" fmla="*/ 267843 w 398716"/>
                <a:gd name="connsiteY15" fmla="*/ 8942 h 284773"/>
                <a:gd name="connsiteX16" fmla="*/ 218503 w 398716"/>
                <a:gd name="connsiteY16" fmla="*/ 11513 h 284773"/>
                <a:gd name="connsiteX17" fmla="*/ 221075 w 398716"/>
                <a:gd name="connsiteY17" fmla="*/ 60853 h 284773"/>
                <a:gd name="connsiteX18" fmla="*/ 272891 w 398716"/>
                <a:gd name="connsiteY18" fmla="*/ 107430 h 284773"/>
                <a:gd name="connsiteX19" fmla="*/ 34957 w 398716"/>
                <a:gd name="connsiteY19" fmla="*/ 107430 h 284773"/>
                <a:gd name="connsiteX20" fmla="*/ 0 w 398716"/>
                <a:gd name="connsiteY20" fmla="*/ 142387 h 284773"/>
                <a:gd name="connsiteX21" fmla="*/ 34957 w 398716"/>
                <a:gd name="connsiteY21" fmla="*/ 177344 h 284773"/>
                <a:gd name="connsiteX22" fmla="*/ 272891 w 398716"/>
                <a:gd name="connsiteY22" fmla="*/ 177344 h 284773"/>
                <a:gd name="connsiteX23" fmla="*/ 221075 w 398716"/>
                <a:gd name="connsiteY23" fmla="*/ 223921 h 284773"/>
                <a:gd name="connsiteX24" fmla="*/ 218503 w 398716"/>
                <a:gd name="connsiteY24" fmla="*/ 273260 h 284773"/>
                <a:gd name="connsiteX25" fmla="*/ 267843 w 398716"/>
                <a:gd name="connsiteY25" fmla="*/ 275832 h 284773"/>
                <a:gd name="connsiteX26" fmla="*/ 386429 w 398716"/>
                <a:gd name="connsiteY26" fmla="*/ 169152 h 284773"/>
                <a:gd name="connsiteX27" fmla="*/ 389954 w 398716"/>
                <a:gd name="connsiteY27" fmla="*/ 165818 h 284773"/>
                <a:gd name="connsiteX28" fmla="*/ 398145 w 398716"/>
                <a:gd name="connsiteY28" fmla="*/ 149626 h 284773"/>
                <a:gd name="connsiteX29" fmla="*/ 398240 w 398716"/>
                <a:gd name="connsiteY29" fmla="*/ 148959 h 284773"/>
                <a:gd name="connsiteX30" fmla="*/ 398621 w 398716"/>
                <a:gd name="connsiteY30" fmla="*/ 146483 h 28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98716" h="284773">
                  <a:moveTo>
                    <a:pt x="398621" y="146292"/>
                  </a:moveTo>
                  <a:cubicBezTo>
                    <a:pt x="398621" y="146292"/>
                    <a:pt x="398621" y="145435"/>
                    <a:pt x="398717" y="145054"/>
                  </a:cubicBezTo>
                  <a:cubicBezTo>
                    <a:pt x="398717" y="144863"/>
                    <a:pt x="398717" y="144578"/>
                    <a:pt x="398717" y="144387"/>
                  </a:cubicBezTo>
                  <a:cubicBezTo>
                    <a:pt x="398717" y="144292"/>
                    <a:pt x="398717" y="144101"/>
                    <a:pt x="398717" y="144006"/>
                  </a:cubicBezTo>
                  <a:cubicBezTo>
                    <a:pt x="398717" y="143625"/>
                    <a:pt x="398717" y="143339"/>
                    <a:pt x="398717" y="142958"/>
                  </a:cubicBezTo>
                  <a:cubicBezTo>
                    <a:pt x="398717" y="142768"/>
                    <a:pt x="398717" y="142482"/>
                    <a:pt x="398717" y="142292"/>
                  </a:cubicBezTo>
                  <a:cubicBezTo>
                    <a:pt x="398717" y="142101"/>
                    <a:pt x="398717" y="141815"/>
                    <a:pt x="398717" y="141625"/>
                  </a:cubicBezTo>
                  <a:cubicBezTo>
                    <a:pt x="398717" y="141244"/>
                    <a:pt x="398717" y="140958"/>
                    <a:pt x="398717" y="140577"/>
                  </a:cubicBezTo>
                  <a:cubicBezTo>
                    <a:pt x="398717" y="140482"/>
                    <a:pt x="398717" y="140291"/>
                    <a:pt x="398717" y="140196"/>
                  </a:cubicBezTo>
                  <a:cubicBezTo>
                    <a:pt x="398717" y="140006"/>
                    <a:pt x="398717" y="139720"/>
                    <a:pt x="398717" y="139529"/>
                  </a:cubicBezTo>
                  <a:cubicBezTo>
                    <a:pt x="398717" y="139148"/>
                    <a:pt x="398717" y="138672"/>
                    <a:pt x="398621" y="138291"/>
                  </a:cubicBezTo>
                  <a:cubicBezTo>
                    <a:pt x="398526" y="137434"/>
                    <a:pt x="398431" y="136577"/>
                    <a:pt x="398240" y="135815"/>
                  </a:cubicBezTo>
                  <a:cubicBezTo>
                    <a:pt x="398240" y="135624"/>
                    <a:pt x="398240" y="135338"/>
                    <a:pt x="398145" y="135148"/>
                  </a:cubicBezTo>
                  <a:cubicBezTo>
                    <a:pt x="396907" y="129338"/>
                    <a:pt x="394240" y="123718"/>
                    <a:pt x="389954" y="118955"/>
                  </a:cubicBezTo>
                  <a:cubicBezTo>
                    <a:pt x="388811" y="117717"/>
                    <a:pt x="387668" y="116669"/>
                    <a:pt x="386429" y="115622"/>
                  </a:cubicBezTo>
                  <a:lnTo>
                    <a:pt x="267843" y="8942"/>
                  </a:lnTo>
                  <a:cubicBezTo>
                    <a:pt x="253555" y="-3917"/>
                    <a:pt x="231362" y="-2774"/>
                    <a:pt x="218503" y="11513"/>
                  </a:cubicBezTo>
                  <a:cubicBezTo>
                    <a:pt x="205645" y="25801"/>
                    <a:pt x="206788" y="47994"/>
                    <a:pt x="221075" y="60853"/>
                  </a:cubicBezTo>
                  <a:lnTo>
                    <a:pt x="272891" y="107430"/>
                  </a:lnTo>
                  <a:lnTo>
                    <a:pt x="34957" y="107430"/>
                  </a:lnTo>
                  <a:cubicBezTo>
                    <a:pt x="15716" y="107430"/>
                    <a:pt x="0" y="123146"/>
                    <a:pt x="0" y="142387"/>
                  </a:cubicBezTo>
                  <a:cubicBezTo>
                    <a:pt x="0" y="161627"/>
                    <a:pt x="15716" y="177344"/>
                    <a:pt x="34957" y="177344"/>
                  </a:cubicBezTo>
                  <a:lnTo>
                    <a:pt x="272891" y="177344"/>
                  </a:lnTo>
                  <a:lnTo>
                    <a:pt x="221075" y="223921"/>
                  </a:lnTo>
                  <a:cubicBezTo>
                    <a:pt x="206788" y="236780"/>
                    <a:pt x="205645" y="258973"/>
                    <a:pt x="218503" y="273260"/>
                  </a:cubicBezTo>
                  <a:cubicBezTo>
                    <a:pt x="231362" y="287548"/>
                    <a:pt x="253555" y="288691"/>
                    <a:pt x="267843" y="275832"/>
                  </a:cubicBezTo>
                  <a:lnTo>
                    <a:pt x="386429" y="169152"/>
                  </a:lnTo>
                  <a:cubicBezTo>
                    <a:pt x="387668" y="168104"/>
                    <a:pt x="388811" y="167057"/>
                    <a:pt x="389954" y="165818"/>
                  </a:cubicBezTo>
                  <a:cubicBezTo>
                    <a:pt x="394240" y="161056"/>
                    <a:pt x="396907" y="155531"/>
                    <a:pt x="398145" y="149626"/>
                  </a:cubicBezTo>
                  <a:cubicBezTo>
                    <a:pt x="398145" y="149435"/>
                    <a:pt x="398145" y="149150"/>
                    <a:pt x="398240" y="148959"/>
                  </a:cubicBezTo>
                  <a:cubicBezTo>
                    <a:pt x="398431" y="148102"/>
                    <a:pt x="398526" y="147245"/>
                    <a:pt x="398621" y="1464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4763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47" name="Graphic 2">
            <a:extLst>
              <a:ext uri="{FF2B5EF4-FFF2-40B4-BE49-F238E27FC236}">
                <a16:creationId xmlns:a16="http://schemas.microsoft.com/office/drawing/2014/main" id="{0C18C5B8-39B6-B81B-F3BD-C646DC1A9E5A}"/>
              </a:ext>
            </a:extLst>
          </p:cNvPr>
          <p:cNvGrpSpPr/>
          <p:nvPr/>
        </p:nvGrpSpPr>
        <p:grpSpPr>
          <a:xfrm>
            <a:off x="1784671" y="2470111"/>
            <a:ext cx="842656" cy="919260"/>
            <a:chOff x="2952750" y="0"/>
            <a:chExt cx="6286500" cy="6858000"/>
          </a:xfrm>
          <a:solidFill>
            <a:schemeClr val="accent4">
              <a:lumMod val="75000"/>
              <a:lumOff val="25000"/>
            </a:schemeClr>
          </a:solidFill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65C5C62-AC45-B94E-1A91-7B072312C8D1}"/>
                </a:ext>
              </a:extLst>
            </p:cNvPr>
            <p:cNvSpPr/>
            <p:nvPr/>
          </p:nvSpPr>
          <p:spPr>
            <a:xfrm>
              <a:off x="7067488" y="4694297"/>
              <a:ext cx="1485976" cy="1249302"/>
            </a:xfrm>
            <a:custGeom>
              <a:avLst/>
              <a:gdLst>
                <a:gd name="connsiteX0" fmla="*/ 1277821 w 1485976"/>
                <a:gd name="connsiteY0" fmla="*/ 49153 h 1249302"/>
                <a:gd name="connsiteX1" fmla="*/ 638198 w 1485976"/>
                <a:gd name="connsiteY1" fmla="*/ 968124 h 1249302"/>
                <a:gd name="connsiteX2" fmla="*/ 186828 w 1485976"/>
                <a:gd name="connsiteY2" fmla="*/ 597678 h 1249302"/>
                <a:gd name="connsiteX3" fmla="*/ 26002 w 1485976"/>
                <a:gd name="connsiteY3" fmla="*/ 613463 h 1249302"/>
                <a:gd name="connsiteX4" fmla="*/ 41895 w 1485976"/>
                <a:gd name="connsiteY4" fmla="*/ 774289 h 1249302"/>
                <a:gd name="connsiteX5" fmla="*/ 588929 w 1485976"/>
                <a:gd name="connsiteY5" fmla="*/ 1223356 h 1249302"/>
                <a:gd name="connsiteX6" fmla="*/ 661418 w 1485976"/>
                <a:gd name="connsiteY6" fmla="*/ 1249303 h 1249302"/>
                <a:gd name="connsiteX7" fmla="*/ 677066 w 1485976"/>
                <a:gd name="connsiteY7" fmla="*/ 1248160 h 1249302"/>
                <a:gd name="connsiteX8" fmla="*/ 755247 w 1485976"/>
                <a:gd name="connsiteY8" fmla="*/ 1200268 h 1249302"/>
                <a:gd name="connsiteX9" fmla="*/ 1465502 w 1485976"/>
                <a:gd name="connsiteY9" fmla="*/ 179694 h 1249302"/>
                <a:gd name="connsiteX10" fmla="*/ 1436927 w 1485976"/>
                <a:gd name="connsiteY10" fmla="*/ 20589 h 1249302"/>
                <a:gd name="connsiteX11" fmla="*/ 1277827 w 1485976"/>
                <a:gd name="connsiteY11" fmla="*/ 49141 h 124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85976" h="1249302">
                  <a:moveTo>
                    <a:pt x="1277821" y="49153"/>
                  </a:moveTo>
                  <a:lnTo>
                    <a:pt x="638198" y="968124"/>
                  </a:lnTo>
                  <a:lnTo>
                    <a:pt x="186828" y="597678"/>
                  </a:lnTo>
                  <a:cubicBezTo>
                    <a:pt x="138142" y="557450"/>
                    <a:pt x="66007" y="564749"/>
                    <a:pt x="26002" y="613463"/>
                  </a:cubicBezTo>
                  <a:cubicBezTo>
                    <a:pt x="-14118" y="662264"/>
                    <a:pt x="-7037" y="734392"/>
                    <a:pt x="41895" y="774289"/>
                  </a:cubicBezTo>
                  <a:lnTo>
                    <a:pt x="588929" y="1223356"/>
                  </a:lnTo>
                  <a:cubicBezTo>
                    <a:pt x="609423" y="1240273"/>
                    <a:pt x="635141" y="1249303"/>
                    <a:pt x="661418" y="1249303"/>
                  </a:cubicBezTo>
                  <a:cubicBezTo>
                    <a:pt x="666556" y="1249303"/>
                    <a:pt x="671825" y="1248959"/>
                    <a:pt x="677066" y="1248160"/>
                  </a:cubicBezTo>
                  <a:cubicBezTo>
                    <a:pt x="708613" y="1243816"/>
                    <a:pt x="736965" y="1226443"/>
                    <a:pt x="755247" y="1200268"/>
                  </a:cubicBezTo>
                  <a:lnTo>
                    <a:pt x="1465502" y="179694"/>
                  </a:lnTo>
                  <a:cubicBezTo>
                    <a:pt x="1501506" y="127922"/>
                    <a:pt x="1488819" y="56708"/>
                    <a:pt x="1436927" y="20589"/>
                  </a:cubicBezTo>
                  <a:cubicBezTo>
                    <a:pt x="1385035" y="-15667"/>
                    <a:pt x="1313946" y="-2740"/>
                    <a:pt x="1277827" y="49141"/>
                  </a:cubicBezTo>
                  <a:close/>
                </a:path>
              </a:pathLst>
            </a:custGeom>
            <a:grpFill/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4561B06-6843-BFF5-EB12-A1C1BBB07E3D}"/>
                </a:ext>
              </a:extLst>
            </p:cNvPr>
            <p:cNvSpPr/>
            <p:nvPr/>
          </p:nvSpPr>
          <p:spPr>
            <a:xfrm>
              <a:off x="2952750" y="0"/>
              <a:ext cx="6286500" cy="6858000"/>
            </a:xfrm>
            <a:custGeom>
              <a:avLst/>
              <a:gdLst>
                <a:gd name="connsiteX0" fmla="*/ 4914900 w 6286500"/>
                <a:gd name="connsiteY0" fmla="*/ 3892030 h 6858000"/>
                <a:gd name="connsiteX1" fmla="*/ 4914900 w 6286500"/>
                <a:gd name="connsiteY1" fmla="*/ 800100 h 6858000"/>
                <a:gd name="connsiteX2" fmla="*/ 4800600 w 6286500"/>
                <a:gd name="connsiteY2" fmla="*/ 685800 h 6858000"/>
                <a:gd name="connsiteX3" fmla="*/ 3886200 w 6286500"/>
                <a:gd name="connsiteY3" fmla="*/ 685800 h 6858000"/>
                <a:gd name="connsiteX4" fmla="*/ 3886200 w 6286500"/>
                <a:gd name="connsiteY4" fmla="*/ 457200 h 6858000"/>
                <a:gd name="connsiteX5" fmla="*/ 3771900 w 6286500"/>
                <a:gd name="connsiteY5" fmla="*/ 342900 h 6858000"/>
                <a:gd name="connsiteX6" fmla="*/ 3086100 w 6286500"/>
                <a:gd name="connsiteY6" fmla="*/ 342900 h 6858000"/>
                <a:gd name="connsiteX7" fmla="*/ 3086100 w 6286500"/>
                <a:gd name="connsiteY7" fmla="*/ 114300 h 6858000"/>
                <a:gd name="connsiteX8" fmla="*/ 2971800 w 6286500"/>
                <a:gd name="connsiteY8" fmla="*/ 0 h 6858000"/>
                <a:gd name="connsiteX9" fmla="*/ 1943100 w 6286500"/>
                <a:gd name="connsiteY9" fmla="*/ 0 h 6858000"/>
                <a:gd name="connsiteX10" fmla="*/ 1828800 w 6286500"/>
                <a:gd name="connsiteY10" fmla="*/ 114300 h 6858000"/>
                <a:gd name="connsiteX11" fmla="*/ 1828800 w 6286500"/>
                <a:gd name="connsiteY11" fmla="*/ 342900 h 6858000"/>
                <a:gd name="connsiteX12" fmla="*/ 1143000 w 6286500"/>
                <a:gd name="connsiteY12" fmla="*/ 342900 h 6858000"/>
                <a:gd name="connsiteX13" fmla="*/ 1028700 w 6286500"/>
                <a:gd name="connsiteY13" fmla="*/ 457200 h 6858000"/>
                <a:gd name="connsiteX14" fmla="*/ 1028700 w 6286500"/>
                <a:gd name="connsiteY14" fmla="*/ 685800 h 6858000"/>
                <a:gd name="connsiteX15" fmla="*/ 114300 w 6286500"/>
                <a:gd name="connsiteY15" fmla="*/ 685800 h 6858000"/>
                <a:gd name="connsiteX16" fmla="*/ 0 w 6286500"/>
                <a:gd name="connsiteY16" fmla="*/ 800100 h 6858000"/>
                <a:gd name="connsiteX17" fmla="*/ 0 w 6286500"/>
                <a:gd name="connsiteY17" fmla="*/ 6515100 h 6858000"/>
                <a:gd name="connsiteX18" fmla="*/ 114300 w 6286500"/>
                <a:gd name="connsiteY18" fmla="*/ 6629400 h 6858000"/>
                <a:gd name="connsiteX19" fmla="*/ 4012387 w 6286500"/>
                <a:gd name="connsiteY19" fmla="*/ 6629400 h 6858000"/>
                <a:gd name="connsiteX20" fmla="*/ 4800600 w 6286500"/>
                <a:gd name="connsiteY20" fmla="*/ 6858000 h 6858000"/>
                <a:gd name="connsiteX21" fmla="*/ 6286500 w 6286500"/>
                <a:gd name="connsiteY21" fmla="*/ 5372100 h 6858000"/>
                <a:gd name="connsiteX22" fmla="*/ 4914900 w 6286500"/>
                <a:gd name="connsiteY22" fmla="*/ 3892030 h 6858000"/>
                <a:gd name="connsiteX23" fmla="*/ 2057400 w 6286500"/>
                <a:gd name="connsiteY23" fmla="*/ 228600 h 6858000"/>
                <a:gd name="connsiteX24" fmla="*/ 2857500 w 6286500"/>
                <a:gd name="connsiteY24" fmla="*/ 228600 h 6858000"/>
                <a:gd name="connsiteX25" fmla="*/ 2857500 w 6286500"/>
                <a:gd name="connsiteY25" fmla="*/ 685800 h 6858000"/>
                <a:gd name="connsiteX26" fmla="*/ 2057400 w 6286500"/>
                <a:gd name="connsiteY26" fmla="*/ 685800 h 6858000"/>
                <a:gd name="connsiteX27" fmla="*/ 1257300 w 6286500"/>
                <a:gd name="connsiteY27" fmla="*/ 571500 h 6858000"/>
                <a:gd name="connsiteX28" fmla="*/ 1828800 w 6286500"/>
                <a:gd name="connsiteY28" fmla="*/ 571500 h 6858000"/>
                <a:gd name="connsiteX29" fmla="*/ 1828800 w 6286500"/>
                <a:gd name="connsiteY29" fmla="*/ 800100 h 6858000"/>
                <a:gd name="connsiteX30" fmla="*/ 1943100 w 6286500"/>
                <a:gd name="connsiteY30" fmla="*/ 914400 h 6858000"/>
                <a:gd name="connsiteX31" fmla="*/ 2971800 w 6286500"/>
                <a:gd name="connsiteY31" fmla="*/ 914400 h 6858000"/>
                <a:gd name="connsiteX32" fmla="*/ 3086100 w 6286500"/>
                <a:gd name="connsiteY32" fmla="*/ 800100 h 6858000"/>
                <a:gd name="connsiteX33" fmla="*/ 3086100 w 6286500"/>
                <a:gd name="connsiteY33" fmla="*/ 571500 h 6858000"/>
                <a:gd name="connsiteX34" fmla="*/ 3657600 w 6286500"/>
                <a:gd name="connsiteY34" fmla="*/ 571500 h 6858000"/>
                <a:gd name="connsiteX35" fmla="*/ 3657600 w 6286500"/>
                <a:gd name="connsiteY35" fmla="*/ 1028700 h 6858000"/>
                <a:gd name="connsiteX36" fmla="*/ 1257300 w 6286500"/>
                <a:gd name="connsiteY36" fmla="*/ 1028700 h 6858000"/>
                <a:gd name="connsiteX37" fmla="*/ 228600 w 6286500"/>
                <a:gd name="connsiteY37" fmla="*/ 6400800 h 6858000"/>
                <a:gd name="connsiteX38" fmla="*/ 228600 w 6286500"/>
                <a:gd name="connsiteY38" fmla="*/ 914400 h 6858000"/>
                <a:gd name="connsiteX39" fmla="*/ 1028700 w 6286500"/>
                <a:gd name="connsiteY39" fmla="*/ 914400 h 6858000"/>
                <a:gd name="connsiteX40" fmla="*/ 1028700 w 6286500"/>
                <a:gd name="connsiteY40" fmla="*/ 1143000 h 6858000"/>
                <a:gd name="connsiteX41" fmla="*/ 1143000 w 6286500"/>
                <a:gd name="connsiteY41" fmla="*/ 1257300 h 6858000"/>
                <a:gd name="connsiteX42" fmla="*/ 3771900 w 6286500"/>
                <a:gd name="connsiteY42" fmla="*/ 1257300 h 6858000"/>
                <a:gd name="connsiteX43" fmla="*/ 3886200 w 6286500"/>
                <a:gd name="connsiteY43" fmla="*/ 1143000 h 6858000"/>
                <a:gd name="connsiteX44" fmla="*/ 3886200 w 6286500"/>
                <a:gd name="connsiteY44" fmla="*/ 914400 h 6858000"/>
                <a:gd name="connsiteX45" fmla="*/ 4686300 w 6286500"/>
                <a:gd name="connsiteY45" fmla="*/ 914400 h 6858000"/>
                <a:gd name="connsiteX46" fmla="*/ 4686300 w 6286500"/>
                <a:gd name="connsiteY46" fmla="*/ 3890544 h 6858000"/>
                <a:gd name="connsiteX47" fmla="*/ 4666989 w 6286500"/>
                <a:gd name="connsiteY47" fmla="*/ 3892955 h 6858000"/>
                <a:gd name="connsiteX48" fmla="*/ 4600821 w 6286500"/>
                <a:gd name="connsiteY48" fmla="*/ 3901305 h 6858000"/>
                <a:gd name="connsiteX49" fmla="*/ 4522640 w 6286500"/>
                <a:gd name="connsiteY49" fmla="*/ 3913181 h 6858000"/>
                <a:gd name="connsiteX50" fmla="*/ 4457363 w 6286500"/>
                <a:gd name="connsiteY50" fmla="*/ 3927800 h 6858000"/>
                <a:gd name="connsiteX51" fmla="*/ 4382845 w 6286500"/>
                <a:gd name="connsiteY51" fmla="*/ 3947002 h 6858000"/>
                <a:gd name="connsiteX52" fmla="*/ 4319643 w 6286500"/>
                <a:gd name="connsiteY52" fmla="*/ 3967696 h 6858000"/>
                <a:gd name="connsiteX53" fmla="*/ 4248428 w 6286500"/>
                <a:gd name="connsiteY53" fmla="*/ 3993859 h 6858000"/>
                <a:gd name="connsiteX54" fmla="*/ 4187729 w 6286500"/>
                <a:gd name="connsiteY54" fmla="*/ 4020160 h 6858000"/>
                <a:gd name="connsiteX55" fmla="*/ 4120178 w 6286500"/>
                <a:gd name="connsiteY55" fmla="*/ 4052729 h 6858000"/>
                <a:gd name="connsiteX56" fmla="*/ 4062445 w 6286500"/>
                <a:gd name="connsiteY56" fmla="*/ 4084385 h 6858000"/>
                <a:gd name="connsiteX57" fmla="*/ 3998997 w 6286500"/>
                <a:gd name="connsiteY57" fmla="*/ 4123030 h 6858000"/>
                <a:gd name="connsiteX58" fmla="*/ 3944482 w 6286500"/>
                <a:gd name="connsiteY58" fmla="*/ 4159840 h 6858000"/>
                <a:gd name="connsiteX59" fmla="*/ 3885166 w 6286500"/>
                <a:gd name="connsiteY59" fmla="*/ 4204309 h 6858000"/>
                <a:gd name="connsiteX60" fmla="*/ 3834645 w 6286500"/>
                <a:gd name="connsiteY60" fmla="*/ 4245565 h 6858000"/>
                <a:gd name="connsiteX61" fmla="*/ 3779552 w 6286500"/>
                <a:gd name="connsiteY61" fmla="*/ 4295749 h 6858000"/>
                <a:gd name="connsiteX62" fmla="*/ 3733250 w 6286500"/>
                <a:gd name="connsiteY62" fmla="*/ 4341137 h 6858000"/>
                <a:gd name="connsiteX63" fmla="*/ 3682843 w 6286500"/>
                <a:gd name="connsiteY63" fmla="*/ 4396567 h 6858000"/>
                <a:gd name="connsiteX64" fmla="*/ 3641118 w 6286500"/>
                <a:gd name="connsiteY64" fmla="*/ 4445722 h 6858000"/>
                <a:gd name="connsiteX65" fmla="*/ 3595844 w 6286500"/>
                <a:gd name="connsiteY65" fmla="*/ 4506175 h 6858000"/>
                <a:gd name="connsiteX66" fmla="*/ 3558919 w 6286500"/>
                <a:gd name="connsiteY66" fmla="*/ 4558639 h 6858000"/>
                <a:gd name="connsiteX67" fmla="*/ 3519028 w 6286500"/>
                <a:gd name="connsiteY67" fmla="*/ 4624138 h 6858000"/>
                <a:gd name="connsiteX68" fmla="*/ 3487482 w 6286500"/>
                <a:gd name="connsiteY68" fmla="*/ 4679013 h 6858000"/>
                <a:gd name="connsiteX69" fmla="*/ 3453306 w 6286500"/>
                <a:gd name="connsiteY69" fmla="*/ 4749868 h 6858000"/>
                <a:gd name="connsiteX70" fmla="*/ 3427366 w 6286500"/>
                <a:gd name="connsiteY70" fmla="*/ 4806572 h 6858000"/>
                <a:gd name="connsiteX71" fmla="*/ 3399368 w 6286500"/>
                <a:gd name="connsiteY71" fmla="*/ 4882919 h 6858000"/>
                <a:gd name="connsiteX72" fmla="*/ 3379365 w 6286500"/>
                <a:gd name="connsiteY72" fmla="*/ 4940292 h 6858000"/>
                <a:gd name="connsiteX73" fmla="*/ 3357865 w 6286500"/>
                <a:gd name="connsiteY73" fmla="*/ 5023851 h 6858000"/>
                <a:gd name="connsiteX74" fmla="*/ 3344161 w 6286500"/>
                <a:gd name="connsiteY74" fmla="*/ 5079504 h 6858000"/>
                <a:gd name="connsiteX75" fmla="*/ 3329536 w 6286500"/>
                <a:gd name="connsiteY75" fmla="*/ 5175299 h 6858000"/>
                <a:gd name="connsiteX76" fmla="*/ 3322461 w 6286500"/>
                <a:gd name="connsiteY76" fmla="*/ 5223653 h 6858000"/>
                <a:gd name="connsiteX77" fmla="*/ 3314695 w 6286500"/>
                <a:gd name="connsiteY77" fmla="*/ 5372089 h 6858000"/>
                <a:gd name="connsiteX78" fmla="*/ 3322238 w 6286500"/>
                <a:gd name="connsiteY78" fmla="*/ 5519987 h 6858000"/>
                <a:gd name="connsiteX79" fmla="*/ 3330228 w 6286500"/>
                <a:gd name="connsiteY79" fmla="*/ 5574726 h 6858000"/>
                <a:gd name="connsiteX80" fmla="*/ 3343938 w 6286500"/>
                <a:gd name="connsiteY80" fmla="*/ 5664445 h 6858000"/>
                <a:gd name="connsiteX81" fmla="*/ 3358449 w 6286500"/>
                <a:gd name="connsiteY81" fmla="*/ 5723630 h 6858000"/>
                <a:gd name="connsiteX82" fmla="*/ 3379480 w 6286500"/>
                <a:gd name="connsiteY82" fmla="*/ 5805240 h 6858000"/>
                <a:gd name="connsiteX83" fmla="*/ 3398339 w 6286500"/>
                <a:gd name="connsiteY83" fmla="*/ 5858961 h 6858000"/>
                <a:gd name="connsiteX84" fmla="*/ 3428749 w 6286500"/>
                <a:gd name="connsiteY84" fmla="*/ 5941715 h 6858000"/>
                <a:gd name="connsiteX85" fmla="*/ 3449328 w 6286500"/>
                <a:gd name="connsiteY85" fmla="*/ 5986291 h 6858000"/>
                <a:gd name="connsiteX86" fmla="*/ 3490831 w 6286500"/>
                <a:gd name="connsiteY86" fmla="*/ 6072359 h 6858000"/>
                <a:gd name="connsiteX87" fmla="*/ 3511862 w 6286500"/>
                <a:gd name="connsiteY87" fmla="*/ 6108363 h 6858000"/>
                <a:gd name="connsiteX88" fmla="*/ 3564903 w 6286500"/>
                <a:gd name="connsiteY88" fmla="*/ 6195574 h 6858000"/>
                <a:gd name="connsiteX89" fmla="*/ 3586734 w 6286500"/>
                <a:gd name="connsiteY89" fmla="*/ 6226093 h 6858000"/>
                <a:gd name="connsiteX90" fmla="*/ 3649713 w 6286500"/>
                <a:gd name="connsiteY90" fmla="*/ 6310218 h 6858000"/>
                <a:gd name="connsiteX91" fmla="*/ 3675322 w 6286500"/>
                <a:gd name="connsiteY91" fmla="*/ 6339478 h 6858000"/>
                <a:gd name="connsiteX92" fmla="*/ 3728809 w 6286500"/>
                <a:gd name="connsiteY92" fmla="*/ 6400743 h 6858000"/>
                <a:gd name="connsiteX93" fmla="*/ 4800600 w 6286500"/>
                <a:gd name="connsiteY93" fmla="*/ 6629400 h 6858000"/>
                <a:gd name="connsiteX94" fmla="*/ 4102570 w 6286500"/>
                <a:gd name="connsiteY94" fmla="*/ 6417145 h 6858000"/>
                <a:gd name="connsiteX95" fmla="*/ 3991465 w 6286500"/>
                <a:gd name="connsiteY95" fmla="*/ 6333020 h 6858000"/>
                <a:gd name="connsiteX96" fmla="*/ 3955569 w 6286500"/>
                <a:gd name="connsiteY96" fmla="*/ 6300331 h 6858000"/>
                <a:gd name="connsiteX97" fmla="*/ 3890429 w 6286500"/>
                <a:gd name="connsiteY97" fmla="*/ 6237008 h 6858000"/>
                <a:gd name="connsiteX98" fmla="*/ 3851447 w 6286500"/>
                <a:gd name="connsiteY98" fmla="*/ 6194146 h 6858000"/>
                <a:gd name="connsiteX99" fmla="*/ 3797961 w 6286500"/>
                <a:gd name="connsiteY99" fmla="*/ 6127509 h 6858000"/>
                <a:gd name="connsiteX100" fmla="*/ 3765276 w 6286500"/>
                <a:gd name="connsiteY100" fmla="*/ 6083847 h 6858000"/>
                <a:gd name="connsiteX101" fmla="*/ 3694976 w 6286500"/>
                <a:gd name="connsiteY101" fmla="*/ 5970347 h 6858000"/>
                <a:gd name="connsiteX102" fmla="*/ 3681495 w 6286500"/>
                <a:gd name="connsiteY102" fmla="*/ 5942400 h 6858000"/>
                <a:gd name="connsiteX103" fmla="*/ 3635437 w 6286500"/>
                <a:gd name="connsiteY103" fmla="*/ 5842502 h 6858000"/>
                <a:gd name="connsiteX104" fmla="*/ 3618875 w 6286500"/>
                <a:gd name="connsiteY104" fmla="*/ 5797182 h 6858000"/>
                <a:gd name="connsiteX105" fmla="*/ 3589717 w 6286500"/>
                <a:gd name="connsiteY105" fmla="*/ 5706205 h 6858000"/>
                <a:gd name="connsiteX106" fmla="*/ 3577373 w 6286500"/>
                <a:gd name="connsiteY106" fmla="*/ 5658433 h 6858000"/>
                <a:gd name="connsiteX107" fmla="*/ 3558731 w 6286500"/>
                <a:gd name="connsiteY107" fmla="*/ 5559558 h 6858000"/>
                <a:gd name="connsiteX108" fmla="*/ 3552216 w 6286500"/>
                <a:gd name="connsiteY108" fmla="*/ 5516696 h 6858000"/>
                <a:gd name="connsiteX109" fmla="*/ 3543306 w 6286500"/>
                <a:gd name="connsiteY109" fmla="*/ 5372100 h 6858000"/>
                <a:gd name="connsiteX110" fmla="*/ 4800606 w 6286500"/>
                <a:gd name="connsiteY110" fmla="*/ 4114800 h 6858000"/>
                <a:gd name="connsiteX111" fmla="*/ 6057900 w 6286500"/>
                <a:gd name="connsiteY111" fmla="*/ 5372100 h 6858000"/>
                <a:gd name="connsiteX112" fmla="*/ 4800606 w 6286500"/>
                <a:gd name="connsiteY112" fmla="*/ 66294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6286500" h="6858000">
                  <a:moveTo>
                    <a:pt x="4914900" y="3892030"/>
                  </a:moveTo>
                  <a:lnTo>
                    <a:pt x="4914900" y="800100"/>
                  </a:lnTo>
                  <a:cubicBezTo>
                    <a:pt x="4914900" y="736898"/>
                    <a:pt x="4863688" y="685800"/>
                    <a:pt x="4800600" y="685800"/>
                  </a:cubicBezTo>
                  <a:lnTo>
                    <a:pt x="3886200" y="685800"/>
                  </a:lnTo>
                  <a:lnTo>
                    <a:pt x="3886200" y="457200"/>
                  </a:lnTo>
                  <a:cubicBezTo>
                    <a:pt x="3886200" y="393998"/>
                    <a:pt x="3834988" y="342900"/>
                    <a:pt x="3771900" y="342900"/>
                  </a:cubicBezTo>
                  <a:lnTo>
                    <a:pt x="3086100" y="342900"/>
                  </a:lnTo>
                  <a:lnTo>
                    <a:pt x="3086100" y="114300"/>
                  </a:lnTo>
                  <a:cubicBezTo>
                    <a:pt x="3086100" y="51098"/>
                    <a:pt x="3034888" y="0"/>
                    <a:pt x="2971800" y="0"/>
                  </a:cubicBezTo>
                  <a:lnTo>
                    <a:pt x="1943100" y="0"/>
                  </a:lnTo>
                  <a:cubicBezTo>
                    <a:pt x="1880012" y="0"/>
                    <a:pt x="1828800" y="51100"/>
                    <a:pt x="1828800" y="114300"/>
                  </a:cubicBezTo>
                  <a:lnTo>
                    <a:pt x="1828800" y="342900"/>
                  </a:lnTo>
                  <a:lnTo>
                    <a:pt x="1143000" y="342900"/>
                  </a:lnTo>
                  <a:cubicBezTo>
                    <a:pt x="1079912" y="342900"/>
                    <a:pt x="1028700" y="394000"/>
                    <a:pt x="1028700" y="457200"/>
                  </a:cubicBezTo>
                  <a:lnTo>
                    <a:pt x="1028700" y="685800"/>
                  </a:lnTo>
                  <a:lnTo>
                    <a:pt x="114300" y="685800"/>
                  </a:lnTo>
                  <a:cubicBezTo>
                    <a:pt x="51212" y="685800"/>
                    <a:pt x="0" y="736898"/>
                    <a:pt x="0" y="800100"/>
                  </a:cubicBezTo>
                  <a:lnTo>
                    <a:pt x="0" y="6515100"/>
                  </a:lnTo>
                  <a:cubicBezTo>
                    <a:pt x="0" y="6578308"/>
                    <a:pt x="51212" y="6629400"/>
                    <a:pt x="114300" y="6629400"/>
                  </a:cubicBezTo>
                  <a:lnTo>
                    <a:pt x="4012387" y="6629400"/>
                  </a:lnTo>
                  <a:cubicBezTo>
                    <a:pt x="4241210" y="6773418"/>
                    <a:pt x="4510953" y="6858000"/>
                    <a:pt x="4800600" y="6858000"/>
                  </a:cubicBezTo>
                  <a:cubicBezTo>
                    <a:pt x="5619903" y="6858000"/>
                    <a:pt x="6286500" y="6191403"/>
                    <a:pt x="6286500" y="5372100"/>
                  </a:cubicBezTo>
                  <a:cubicBezTo>
                    <a:pt x="6286500" y="4591317"/>
                    <a:pt x="5680825" y="3950665"/>
                    <a:pt x="4914900" y="3892030"/>
                  </a:cubicBezTo>
                  <a:close/>
                  <a:moveTo>
                    <a:pt x="2057400" y="228600"/>
                  </a:moveTo>
                  <a:lnTo>
                    <a:pt x="2857500" y="228600"/>
                  </a:lnTo>
                  <a:lnTo>
                    <a:pt x="2857500" y="685800"/>
                  </a:lnTo>
                  <a:lnTo>
                    <a:pt x="2057400" y="685800"/>
                  </a:lnTo>
                  <a:close/>
                  <a:moveTo>
                    <a:pt x="1257300" y="571500"/>
                  </a:moveTo>
                  <a:lnTo>
                    <a:pt x="1828800" y="571500"/>
                  </a:lnTo>
                  <a:lnTo>
                    <a:pt x="1828800" y="800100"/>
                  </a:lnTo>
                  <a:cubicBezTo>
                    <a:pt x="1828800" y="863302"/>
                    <a:pt x="1880012" y="914400"/>
                    <a:pt x="1943100" y="914400"/>
                  </a:cubicBezTo>
                  <a:lnTo>
                    <a:pt x="2971800" y="914400"/>
                  </a:lnTo>
                  <a:cubicBezTo>
                    <a:pt x="3034888" y="914400"/>
                    <a:pt x="3086100" y="863302"/>
                    <a:pt x="3086100" y="800100"/>
                  </a:cubicBezTo>
                  <a:lnTo>
                    <a:pt x="3086100" y="571500"/>
                  </a:lnTo>
                  <a:lnTo>
                    <a:pt x="3657600" y="571500"/>
                  </a:lnTo>
                  <a:lnTo>
                    <a:pt x="3657600" y="1028700"/>
                  </a:lnTo>
                  <a:lnTo>
                    <a:pt x="1257300" y="1028700"/>
                  </a:lnTo>
                  <a:close/>
                  <a:moveTo>
                    <a:pt x="228600" y="6400800"/>
                  </a:moveTo>
                  <a:lnTo>
                    <a:pt x="228600" y="914400"/>
                  </a:lnTo>
                  <a:lnTo>
                    <a:pt x="1028700" y="914400"/>
                  </a:lnTo>
                  <a:lnTo>
                    <a:pt x="1028700" y="1143000"/>
                  </a:lnTo>
                  <a:cubicBezTo>
                    <a:pt x="1028700" y="1206202"/>
                    <a:pt x="1079912" y="1257300"/>
                    <a:pt x="1143000" y="1257300"/>
                  </a:cubicBezTo>
                  <a:lnTo>
                    <a:pt x="3771900" y="1257300"/>
                  </a:lnTo>
                  <a:cubicBezTo>
                    <a:pt x="3834988" y="1257300"/>
                    <a:pt x="3886200" y="1206202"/>
                    <a:pt x="3886200" y="1143000"/>
                  </a:cubicBezTo>
                  <a:lnTo>
                    <a:pt x="3886200" y="914400"/>
                  </a:lnTo>
                  <a:lnTo>
                    <a:pt x="4686300" y="914400"/>
                  </a:lnTo>
                  <a:lnTo>
                    <a:pt x="4686300" y="3890544"/>
                  </a:lnTo>
                  <a:cubicBezTo>
                    <a:pt x="4679779" y="3890989"/>
                    <a:pt x="4673510" y="3892372"/>
                    <a:pt x="4666989" y="3892955"/>
                  </a:cubicBezTo>
                  <a:cubicBezTo>
                    <a:pt x="4644712" y="3895007"/>
                    <a:pt x="4622767" y="3898225"/>
                    <a:pt x="4600821" y="3901305"/>
                  </a:cubicBezTo>
                  <a:cubicBezTo>
                    <a:pt x="4574658" y="3904854"/>
                    <a:pt x="4548357" y="3908380"/>
                    <a:pt x="4522640" y="3913181"/>
                  </a:cubicBezTo>
                  <a:cubicBezTo>
                    <a:pt x="4500586" y="3917398"/>
                    <a:pt x="4479086" y="3922667"/>
                    <a:pt x="4457363" y="3927800"/>
                  </a:cubicBezTo>
                  <a:cubicBezTo>
                    <a:pt x="4432337" y="3933743"/>
                    <a:pt x="4407288" y="3939812"/>
                    <a:pt x="4382845" y="3947002"/>
                  </a:cubicBezTo>
                  <a:cubicBezTo>
                    <a:pt x="4361483" y="3953294"/>
                    <a:pt x="4340566" y="3960484"/>
                    <a:pt x="4319643" y="3967696"/>
                  </a:cubicBezTo>
                  <a:cubicBezTo>
                    <a:pt x="4295646" y="3975931"/>
                    <a:pt x="4271871" y="3984395"/>
                    <a:pt x="4248428" y="3993859"/>
                  </a:cubicBezTo>
                  <a:cubicBezTo>
                    <a:pt x="4227980" y="4002095"/>
                    <a:pt x="4207846" y="4011004"/>
                    <a:pt x="4187729" y="4020160"/>
                  </a:cubicBezTo>
                  <a:cubicBezTo>
                    <a:pt x="4164869" y="4030561"/>
                    <a:pt x="4142346" y="4041299"/>
                    <a:pt x="4120178" y="4052729"/>
                  </a:cubicBezTo>
                  <a:cubicBezTo>
                    <a:pt x="4100621" y="4062799"/>
                    <a:pt x="4081424" y="4073424"/>
                    <a:pt x="4062445" y="4084385"/>
                  </a:cubicBezTo>
                  <a:cubicBezTo>
                    <a:pt x="4040945" y="4096729"/>
                    <a:pt x="4019805" y="4109519"/>
                    <a:pt x="3998997" y="4123030"/>
                  </a:cubicBezTo>
                  <a:cubicBezTo>
                    <a:pt x="3980492" y="4134906"/>
                    <a:pt x="3962295" y="4147141"/>
                    <a:pt x="3944482" y="4159840"/>
                  </a:cubicBezTo>
                  <a:cubicBezTo>
                    <a:pt x="3924256" y="4174127"/>
                    <a:pt x="3904591" y="4188998"/>
                    <a:pt x="3885166" y="4204309"/>
                  </a:cubicBezTo>
                  <a:cubicBezTo>
                    <a:pt x="3868021" y="4217796"/>
                    <a:pt x="3851098" y="4231392"/>
                    <a:pt x="3834645" y="4245565"/>
                  </a:cubicBezTo>
                  <a:cubicBezTo>
                    <a:pt x="3815780" y="4261796"/>
                    <a:pt x="3797498" y="4278604"/>
                    <a:pt x="3779552" y="4295749"/>
                  </a:cubicBezTo>
                  <a:cubicBezTo>
                    <a:pt x="3763899" y="4310619"/>
                    <a:pt x="3748343" y="4325575"/>
                    <a:pt x="3733250" y="4341137"/>
                  </a:cubicBezTo>
                  <a:cubicBezTo>
                    <a:pt x="3715882" y="4359082"/>
                    <a:pt x="3699297" y="4377702"/>
                    <a:pt x="3682843" y="4396567"/>
                  </a:cubicBezTo>
                  <a:cubicBezTo>
                    <a:pt x="3668664" y="4412798"/>
                    <a:pt x="3654491" y="4428914"/>
                    <a:pt x="3641118" y="4445722"/>
                  </a:cubicBezTo>
                  <a:cubicBezTo>
                    <a:pt x="3625333" y="4465393"/>
                    <a:pt x="3610600" y="4485727"/>
                    <a:pt x="3595844" y="4506175"/>
                  </a:cubicBezTo>
                  <a:cubicBezTo>
                    <a:pt x="3583385" y="4523548"/>
                    <a:pt x="3570709" y="4540693"/>
                    <a:pt x="3558919" y="4558639"/>
                  </a:cubicBezTo>
                  <a:cubicBezTo>
                    <a:pt x="3544854" y="4580001"/>
                    <a:pt x="3532064" y="4602084"/>
                    <a:pt x="3519028" y="4624138"/>
                  </a:cubicBezTo>
                  <a:cubicBezTo>
                    <a:pt x="3508399" y="4642421"/>
                    <a:pt x="3497414" y="4660371"/>
                    <a:pt x="3487482" y="4679013"/>
                  </a:cubicBezTo>
                  <a:cubicBezTo>
                    <a:pt x="3475252" y="4702205"/>
                    <a:pt x="3464399" y="4726094"/>
                    <a:pt x="3453306" y="4749868"/>
                  </a:cubicBezTo>
                  <a:cubicBezTo>
                    <a:pt x="3444619" y="4768733"/>
                    <a:pt x="3435355" y="4787239"/>
                    <a:pt x="3427366" y="4806572"/>
                  </a:cubicBezTo>
                  <a:cubicBezTo>
                    <a:pt x="3417073" y="4831598"/>
                    <a:pt x="3408278" y="4857316"/>
                    <a:pt x="3399368" y="4882919"/>
                  </a:cubicBezTo>
                  <a:cubicBezTo>
                    <a:pt x="3392624" y="4902001"/>
                    <a:pt x="3385303" y="4920867"/>
                    <a:pt x="3379365" y="4940292"/>
                  </a:cubicBezTo>
                  <a:cubicBezTo>
                    <a:pt x="3371016" y="4967724"/>
                    <a:pt x="3364632" y="4995830"/>
                    <a:pt x="3357865" y="5023851"/>
                  </a:cubicBezTo>
                  <a:cubicBezTo>
                    <a:pt x="3353402" y="5042488"/>
                    <a:pt x="3348047" y="5060661"/>
                    <a:pt x="3344161" y="5079504"/>
                  </a:cubicBezTo>
                  <a:cubicBezTo>
                    <a:pt x="3337863" y="5110936"/>
                    <a:pt x="3333760" y="5143174"/>
                    <a:pt x="3329536" y="5175299"/>
                  </a:cubicBezTo>
                  <a:cubicBezTo>
                    <a:pt x="3327370" y="5191529"/>
                    <a:pt x="3324159" y="5207314"/>
                    <a:pt x="3322461" y="5223653"/>
                  </a:cubicBezTo>
                  <a:cubicBezTo>
                    <a:pt x="3317329" y="5272654"/>
                    <a:pt x="3314695" y="5322014"/>
                    <a:pt x="3314695" y="5372089"/>
                  </a:cubicBezTo>
                  <a:cubicBezTo>
                    <a:pt x="3314695" y="5421804"/>
                    <a:pt x="3317329" y="5471187"/>
                    <a:pt x="3322238" y="5519987"/>
                  </a:cubicBezTo>
                  <a:cubicBezTo>
                    <a:pt x="3324067" y="5538492"/>
                    <a:pt x="3327730" y="5556329"/>
                    <a:pt x="3330228" y="5574726"/>
                  </a:cubicBezTo>
                  <a:cubicBezTo>
                    <a:pt x="3334337" y="5604798"/>
                    <a:pt x="3338000" y="5634847"/>
                    <a:pt x="3343938" y="5664445"/>
                  </a:cubicBezTo>
                  <a:cubicBezTo>
                    <a:pt x="3347933" y="5684448"/>
                    <a:pt x="3353648" y="5703867"/>
                    <a:pt x="3358449" y="5723630"/>
                  </a:cubicBezTo>
                  <a:cubicBezTo>
                    <a:pt x="3365078" y="5750947"/>
                    <a:pt x="3371239" y="5778380"/>
                    <a:pt x="3379480" y="5805240"/>
                  </a:cubicBezTo>
                  <a:cubicBezTo>
                    <a:pt x="3385080" y="5823414"/>
                    <a:pt x="3392047" y="5841073"/>
                    <a:pt x="3398339" y="5858961"/>
                  </a:cubicBezTo>
                  <a:cubicBezTo>
                    <a:pt x="3407940" y="5886736"/>
                    <a:pt x="3417427" y="5914626"/>
                    <a:pt x="3428749" y="5941715"/>
                  </a:cubicBezTo>
                  <a:cubicBezTo>
                    <a:pt x="3435041" y="5956916"/>
                    <a:pt x="3442453" y="5971432"/>
                    <a:pt x="3449328" y="5986291"/>
                  </a:cubicBezTo>
                  <a:cubicBezTo>
                    <a:pt x="3462478" y="6015324"/>
                    <a:pt x="3475852" y="6044241"/>
                    <a:pt x="3490831" y="6072359"/>
                  </a:cubicBezTo>
                  <a:cubicBezTo>
                    <a:pt x="3497460" y="6084590"/>
                    <a:pt x="3504895" y="6096362"/>
                    <a:pt x="3511862" y="6108363"/>
                  </a:cubicBezTo>
                  <a:cubicBezTo>
                    <a:pt x="3528784" y="6137967"/>
                    <a:pt x="3545929" y="6167228"/>
                    <a:pt x="3564903" y="6195574"/>
                  </a:cubicBezTo>
                  <a:cubicBezTo>
                    <a:pt x="3571870" y="6206033"/>
                    <a:pt x="3579527" y="6215806"/>
                    <a:pt x="3586734" y="6226093"/>
                  </a:cubicBezTo>
                  <a:cubicBezTo>
                    <a:pt x="3606851" y="6254668"/>
                    <a:pt x="3627431" y="6283071"/>
                    <a:pt x="3649713" y="6310218"/>
                  </a:cubicBezTo>
                  <a:cubicBezTo>
                    <a:pt x="3657955" y="6320333"/>
                    <a:pt x="3666858" y="6329649"/>
                    <a:pt x="3675322" y="6339478"/>
                  </a:cubicBezTo>
                  <a:cubicBezTo>
                    <a:pt x="3693045" y="6360109"/>
                    <a:pt x="3709944" y="6381141"/>
                    <a:pt x="3728809" y="6400743"/>
                  </a:cubicBezTo>
                  <a:close/>
                  <a:moveTo>
                    <a:pt x="4800600" y="6629400"/>
                  </a:moveTo>
                  <a:cubicBezTo>
                    <a:pt x="4542511" y="6629400"/>
                    <a:pt x="4302367" y="6550991"/>
                    <a:pt x="4102570" y="6417145"/>
                  </a:cubicBezTo>
                  <a:cubicBezTo>
                    <a:pt x="4063594" y="6391085"/>
                    <a:pt x="4026778" y="6362738"/>
                    <a:pt x="3991465" y="6333020"/>
                  </a:cubicBezTo>
                  <a:cubicBezTo>
                    <a:pt x="3979120" y="6322619"/>
                    <a:pt x="3967467" y="6311303"/>
                    <a:pt x="3955569" y="6300331"/>
                  </a:cubicBezTo>
                  <a:cubicBezTo>
                    <a:pt x="3933040" y="6279871"/>
                    <a:pt x="3911209" y="6258840"/>
                    <a:pt x="3890429" y="6237008"/>
                  </a:cubicBezTo>
                  <a:cubicBezTo>
                    <a:pt x="3877056" y="6222949"/>
                    <a:pt x="3864129" y="6208662"/>
                    <a:pt x="3851447" y="6194146"/>
                  </a:cubicBezTo>
                  <a:cubicBezTo>
                    <a:pt x="3832696" y="6172657"/>
                    <a:pt x="3815106" y="6150255"/>
                    <a:pt x="3797961" y="6127509"/>
                  </a:cubicBezTo>
                  <a:cubicBezTo>
                    <a:pt x="3786976" y="6112993"/>
                    <a:pt x="3775683" y="6098820"/>
                    <a:pt x="3765276" y="6083847"/>
                  </a:cubicBezTo>
                  <a:cubicBezTo>
                    <a:pt x="3740005" y="6047156"/>
                    <a:pt x="3716253" y="6009437"/>
                    <a:pt x="3694976" y="5970347"/>
                  </a:cubicBezTo>
                  <a:cubicBezTo>
                    <a:pt x="3690067" y="5961202"/>
                    <a:pt x="3686181" y="5951487"/>
                    <a:pt x="3681495" y="5942400"/>
                  </a:cubicBezTo>
                  <a:cubicBezTo>
                    <a:pt x="3664795" y="5909710"/>
                    <a:pt x="3649256" y="5876563"/>
                    <a:pt x="3635437" y="5842502"/>
                  </a:cubicBezTo>
                  <a:cubicBezTo>
                    <a:pt x="3629500" y="5827586"/>
                    <a:pt x="3624345" y="5812384"/>
                    <a:pt x="3618875" y="5797182"/>
                  </a:cubicBezTo>
                  <a:cubicBezTo>
                    <a:pt x="3608137" y="5767293"/>
                    <a:pt x="3598290" y="5736946"/>
                    <a:pt x="3589717" y="5706205"/>
                  </a:cubicBezTo>
                  <a:cubicBezTo>
                    <a:pt x="3585368" y="5690311"/>
                    <a:pt x="3581145" y="5674549"/>
                    <a:pt x="3577373" y="5658433"/>
                  </a:cubicBezTo>
                  <a:cubicBezTo>
                    <a:pt x="3569715" y="5625863"/>
                    <a:pt x="3563777" y="5592825"/>
                    <a:pt x="3558731" y="5559558"/>
                  </a:cubicBezTo>
                  <a:cubicBezTo>
                    <a:pt x="3556565" y="5545271"/>
                    <a:pt x="3553821" y="5531206"/>
                    <a:pt x="3552216" y="5516696"/>
                  </a:cubicBezTo>
                  <a:cubicBezTo>
                    <a:pt x="3546855" y="5469032"/>
                    <a:pt x="3543306" y="5420792"/>
                    <a:pt x="3543306" y="5372100"/>
                  </a:cubicBezTo>
                  <a:cubicBezTo>
                    <a:pt x="3543306" y="4678871"/>
                    <a:pt x="4107371" y="4114800"/>
                    <a:pt x="4800606" y="4114800"/>
                  </a:cubicBezTo>
                  <a:cubicBezTo>
                    <a:pt x="5493830" y="4114800"/>
                    <a:pt x="6057900" y="4678865"/>
                    <a:pt x="6057900" y="5372100"/>
                  </a:cubicBezTo>
                  <a:cubicBezTo>
                    <a:pt x="6057900" y="6065330"/>
                    <a:pt x="5493830" y="6629400"/>
                    <a:pt x="4800606" y="6629400"/>
                  </a:cubicBezTo>
                  <a:close/>
                </a:path>
              </a:pathLst>
            </a:custGeom>
            <a:grpFill/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6B7ACC1-8330-B14E-E127-9921604BC9AA}"/>
                </a:ext>
              </a:extLst>
            </p:cNvPr>
            <p:cNvSpPr/>
            <p:nvPr/>
          </p:nvSpPr>
          <p:spPr>
            <a:xfrm>
              <a:off x="3638550" y="1828800"/>
              <a:ext cx="1714500" cy="228600"/>
            </a:xfrm>
            <a:custGeom>
              <a:avLst/>
              <a:gdLst>
                <a:gd name="connsiteX0" fmla="*/ 114300 w 1714500"/>
                <a:gd name="connsiteY0" fmla="*/ 228600 h 228600"/>
                <a:gd name="connsiteX1" fmla="*/ 1600200 w 1714500"/>
                <a:gd name="connsiteY1" fmla="*/ 228600 h 228600"/>
                <a:gd name="connsiteX2" fmla="*/ 1714500 w 1714500"/>
                <a:gd name="connsiteY2" fmla="*/ 114300 h 228600"/>
                <a:gd name="connsiteX3" fmla="*/ 1600200 w 1714500"/>
                <a:gd name="connsiteY3" fmla="*/ 0 h 228600"/>
                <a:gd name="connsiteX4" fmla="*/ 114300 w 1714500"/>
                <a:gd name="connsiteY4" fmla="*/ 0 h 228600"/>
                <a:gd name="connsiteX5" fmla="*/ 0 w 1714500"/>
                <a:gd name="connsiteY5" fmla="*/ 114300 h 228600"/>
                <a:gd name="connsiteX6" fmla="*/ 114300 w 1714500"/>
                <a:gd name="connsiteY6" fmla="*/ 22860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228600">
                  <a:moveTo>
                    <a:pt x="114300" y="228600"/>
                  </a:moveTo>
                  <a:lnTo>
                    <a:pt x="1600200" y="228600"/>
                  </a:lnTo>
                  <a:cubicBezTo>
                    <a:pt x="1663288" y="228600"/>
                    <a:pt x="1714500" y="177502"/>
                    <a:pt x="1714500" y="114300"/>
                  </a:cubicBezTo>
                  <a:cubicBezTo>
                    <a:pt x="1714500" y="51098"/>
                    <a:pt x="1663288" y="0"/>
                    <a:pt x="1600200" y="0"/>
                  </a:cubicBezTo>
                  <a:lnTo>
                    <a:pt x="114300" y="0"/>
                  </a:lnTo>
                  <a:cubicBezTo>
                    <a:pt x="51212" y="0"/>
                    <a:pt x="0" y="51098"/>
                    <a:pt x="0" y="114300"/>
                  </a:cubicBezTo>
                  <a:cubicBezTo>
                    <a:pt x="0" y="177502"/>
                    <a:pt x="51212" y="228600"/>
                    <a:pt x="114300" y="228600"/>
                  </a:cubicBezTo>
                  <a:close/>
                </a:path>
              </a:pathLst>
            </a:custGeom>
            <a:grpFill/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BCCBC6B-C876-67AD-1D0A-7FA00132E7C9}"/>
                </a:ext>
              </a:extLst>
            </p:cNvPr>
            <p:cNvSpPr/>
            <p:nvPr/>
          </p:nvSpPr>
          <p:spPr>
            <a:xfrm>
              <a:off x="3638550" y="5257800"/>
              <a:ext cx="1714500" cy="228600"/>
            </a:xfrm>
            <a:custGeom>
              <a:avLst/>
              <a:gdLst>
                <a:gd name="connsiteX0" fmla="*/ 1600200 w 1714500"/>
                <a:gd name="connsiteY0" fmla="*/ 0 h 228600"/>
                <a:gd name="connsiteX1" fmla="*/ 114300 w 1714500"/>
                <a:gd name="connsiteY1" fmla="*/ 0 h 228600"/>
                <a:gd name="connsiteX2" fmla="*/ 0 w 1714500"/>
                <a:gd name="connsiteY2" fmla="*/ 114300 h 228600"/>
                <a:gd name="connsiteX3" fmla="*/ 114300 w 1714500"/>
                <a:gd name="connsiteY3" fmla="*/ 228600 h 228600"/>
                <a:gd name="connsiteX4" fmla="*/ 1600200 w 1714500"/>
                <a:gd name="connsiteY4" fmla="*/ 228600 h 228600"/>
                <a:gd name="connsiteX5" fmla="*/ 1714500 w 1714500"/>
                <a:gd name="connsiteY5" fmla="*/ 114300 h 228600"/>
                <a:gd name="connsiteX6" fmla="*/ 1600200 w 1714500"/>
                <a:gd name="connsiteY6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228600">
                  <a:moveTo>
                    <a:pt x="1600200" y="0"/>
                  </a:moveTo>
                  <a:lnTo>
                    <a:pt x="114300" y="0"/>
                  </a:lnTo>
                  <a:cubicBezTo>
                    <a:pt x="51212" y="0"/>
                    <a:pt x="0" y="51098"/>
                    <a:pt x="0" y="114300"/>
                  </a:cubicBezTo>
                  <a:cubicBezTo>
                    <a:pt x="0" y="177502"/>
                    <a:pt x="51212" y="228600"/>
                    <a:pt x="114300" y="228600"/>
                  </a:cubicBezTo>
                  <a:lnTo>
                    <a:pt x="1600200" y="228600"/>
                  </a:lnTo>
                  <a:cubicBezTo>
                    <a:pt x="1663288" y="228600"/>
                    <a:pt x="1714500" y="177502"/>
                    <a:pt x="1714500" y="114300"/>
                  </a:cubicBezTo>
                  <a:cubicBezTo>
                    <a:pt x="1714500" y="51098"/>
                    <a:pt x="1663288" y="0"/>
                    <a:pt x="1600200" y="0"/>
                  </a:cubicBezTo>
                  <a:close/>
                </a:path>
              </a:pathLst>
            </a:custGeom>
            <a:grpFill/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C1E9FA6-EFA8-C4FE-A03E-E015FA94BA80}"/>
                </a:ext>
              </a:extLst>
            </p:cNvPr>
            <p:cNvSpPr/>
            <p:nvPr/>
          </p:nvSpPr>
          <p:spPr>
            <a:xfrm>
              <a:off x="3638550" y="2514600"/>
              <a:ext cx="3543300" cy="228600"/>
            </a:xfrm>
            <a:custGeom>
              <a:avLst/>
              <a:gdLst>
                <a:gd name="connsiteX0" fmla="*/ 114300 w 3543300"/>
                <a:gd name="connsiteY0" fmla="*/ 228600 h 228600"/>
                <a:gd name="connsiteX1" fmla="*/ 3429000 w 3543300"/>
                <a:gd name="connsiteY1" fmla="*/ 228600 h 228600"/>
                <a:gd name="connsiteX2" fmla="*/ 3543300 w 3543300"/>
                <a:gd name="connsiteY2" fmla="*/ 114300 h 228600"/>
                <a:gd name="connsiteX3" fmla="*/ 3429000 w 3543300"/>
                <a:gd name="connsiteY3" fmla="*/ 0 h 228600"/>
                <a:gd name="connsiteX4" fmla="*/ 114300 w 3543300"/>
                <a:gd name="connsiteY4" fmla="*/ 0 h 228600"/>
                <a:gd name="connsiteX5" fmla="*/ 0 w 3543300"/>
                <a:gd name="connsiteY5" fmla="*/ 114300 h 228600"/>
                <a:gd name="connsiteX6" fmla="*/ 114300 w 3543300"/>
                <a:gd name="connsiteY6" fmla="*/ 22860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43300" h="228600">
                  <a:moveTo>
                    <a:pt x="114300" y="228600"/>
                  </a:moveTo>
                  <a:lnTo>
                    <a:pt x="3429000" y="228600"/>
                  </a:lnTo>
                  <a:cubicBezTo>
                    <a:pt x="3492088" y="228600"/>
                    <a:pt x="3543300" y="177502"/>
                    <a:pt x="3543300" y="114300"/>
                  </a:cubicBezTo>
                  <a:cubicBezTo>
                    <a:pt x="3543300" y="51098"/>
                    <a:pt x="3492088" y="0"/>
                    <a:pt x="3429000" y="0"/>
                  </a:cubicBezTo>
                  <a:lnTo>
                    <a:pt x="114300" y="0"/>
                  </a:lnTo>
                  <a:cubicBezTo>
                    <a:pt x="51212" y="0"/>
                    <a:pt x="0" y="51098"/>
                    <a:pt x="0" y="114300"/>
                  </a:cubicBezTo>
                  <a:cubicBezTo>
                    <a:pt x="0" y="177502"/>
                    <a:pt x="51212" y="228600"/>
                    <a:pt x="114300" y="228600"/>
                  </a:cubicBezTo>
                  <a:close/>
                </a:path>
              </a:pathLst>
            </a:custGeom>
            <a:grpFill/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65FEA28-550E-9DE4-96A3-E9BB2A63FA72}"/>
                </a:ext>
              </a:extLst>
            </p:cNvPr>
            <p:cNvSpPr/>
            <p:nvPr/>
          </p:nvSpPr>
          <p:spPr>
            <a:xfrm>
              <a:off x="3638550" y="3886200"/>
              <a:ext cx="2971800" cy="228600"/>
            </a:xfrm>
            <a:custGeom>
              <a:avLst/>
              <a:gdLst>
                <a:gd name="connsiteX0" fmla="*/ 114300 w 2971800"/>
                <a:gd name="connsiteY0" fmla="*/ 228600 h 228600"/>
                <a:gd name="connsiteX1" fmla="*/ 2857500 w 2971800"/>
                <a:gd name="connsiteY1" fmla="*/ 228600 h 228600"/>
                <a:gd name="connsiteX2" fmla="*/ 2971800 w 2971800"/>
                <a:gd name="connsiteY2" fmla="*/ 114300 h 228600"/>
                <a:gd name="connsiteX3" fmla="*/ 2857500 w 2971800"/>
                <a:gd name="connsiteY3" fmla="*/ 0 h 228600"/>
                <a:gd name="connsiteX4" fmla="*/ 114300 w 2971800"/>
                <a:gd name="connsiteY4" fmla="*/ 0 h 228600"/>
                <a:gd name="connsiteX5" fmla="*/ 0 w 2971800"/>
                <a:gd name="connsiteY5" fmla="*/ 114300 h 228600"/>
                <a:gd name="connsiteX6" fmla="*/ 114300 w 2971800"/>
                <a:gd name="connsiteY6" fmla="*/ 22860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71800" h="228600">
                  <a:moveTo>
                    <a:pt x="114300" y="228600"/>
                  </a:moveTo>
                  <a:lnTo>
                    <a:pt x="2857500" y="228600"/>
                  </a:lnTo>
                  <a:cubicBezTo>
                    <a:pt x="2920588" y="228600"/>
                    <a:pt x="2971800" y="177502"/>
                    <a:pt x="2971800" y="114300"/>
                  </a:cubicBezTo>
                  <a:cubicBezTo>
                    <a:pt x="2971800" y="51098"/>
                    <a:pt x="2920588" y="0"/>
                    <a:pt x="2857500" y="0"/>
                  </a:cubicBezTo>
                  <a:lnTo>
                    <a:pt x="114300" y="0"/>
                  </a:lnTo>
                  <a:cubicBezTo>
                    <a:pt x="51212" y="0"/>
                    <a:pt x="0" y="51098"/>
                    <a:pt x="0" y="114300"/>
                  </a:cubicBezTo>
                  <a:cubicBezTo>
                    <a:pt x="0" y="177502"/>
                    <a:pt x="51212" y="228600"/>
                    <a:pt x="114300" y="228600"/>
                  </a:cubicBezTo>
                  <a:close/>
                </a:path>
              </a:pathLst>
            </a:custGeom>
            <a:grpFill/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9909357-E313-FE3E-55AB-B25A80FC7A05}"/>
                </a:ext>
              </a:extLst>
            </p:cNvPr>
            <p:cNvSpPr/>
            <p:nvPr/>
          </p:nvSpPr>
          <p:spPr>
            <a:xfrm>
              <a:off x="3638550" y="4572000"/>
              <a:ext cx="2400300" cy="228600"/>
            </a:xfrm>
            <a:custGeom>
              <a:avLst/>
              <a:gdLst>
                <a:gd name="connsiteX0" fmla="*/ 2286000 w 2400300"/>
                <a:gd name="connsiteY0" fmla="*/ 0 h 228600"/>
                <a:gd name="connsiteX1" fmla="*/ 114300 w 2400300"/>
                <a:gd name="connsiteY1" fmla="*/ 0 h 228600"/>
                <a:gd name="connsiteX2" fmla="*/ 0 w 2400300"/>
                <a:gd name="connsiteY2" fmla="*/ 114300 h 228600"/>
                <a:gd name="connsiteX3" fmla="*/ 114300 w 2400300"/>
                <a:gd name="connsiteY3" fmla="*/ 228600 h 228600"/>
                <a:gd name="connsiteX4" fmla="*/ 2286000 w 2400300"/>
                <a:gd name="connsiteY4" fmla="*/ 228600 h 228600"/>
                <a:gd name="connsiteX5" fmla="*/ 2400300 w 2400300"/>
                <a:gd name="connsiteY5" fmla="*/ 114300 h 228600"/>
                <a:gd name="connsiteX6" fmla="*/ 2286000 w 2400300"/>
                <a:gd name="connsiteY6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00300" h="228600">
                  <a:moveTo>
                    <a:pt x="2286000" y="0"/>
                  </a:moveTo>
                  <a:lnTo>
                    <a:pt x="114300" y="0"/>
                  </a:lnTo>
                  <a:cubicBezTo>
                    <a:pt x="51212" y="0"/>
                    <a:pt x="0" y="51098"/>
                    <a:pt x="0" y="114300"/>
                  </a:cubicBezTo>
                  <a:cubicBezTo>
                    <a:pt x="0" y="177502"/>
                    <a:pt x="51212" y="228600"/>
                    <a:pt x="114300" y="228600"/>
                  </a:cubicBezTo>
                  <a:lnTo>
                    <a:pt x="2286000" y="228600"/>
                  </a:lnTo>
                  <a:cubicBezTo>
                    <a:pt x="2349088" y="228600"/>
                    <a:pt x="2400300" y="177502"/>
                    <a:pt x="2400300" y="114300"/>
                  </a:cubicBezTo>
                  <a:cubicBezTo>
                    <a:pt x="2400300" y="51098"/>
                    <a:pt x="2349088" y="0"/>
                    <a:pt x="2286000" y="0"/>
                  </a:cubicBezTo>
                  <a:close/>
                </a:path>
              </a:pathLst>
            </a:custGeom>
            <a:grpFill/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C62C994-6F76-C7B3-F90F-3DE25EAF29BF}"/>
                </a:ext>
              </a:extLst>
            </p:cNvPr>
            <p:cNvSpPr/>
            <p:nvPr/>
          </p:nvSpPr>
          <p:spPr>
            <a:xfrm>
              <a:off x="3638550" y="3200400"/>
              <a:ext cx="1828800" cy="228600"/>
            </a:xfrm>
            <a:custGeom>
              <a:avLst/>
              <a:gdLst>
                <a:gd name="connsiteX0" fmla="*/ 114300 w 1828800"/>
                <a:gd name="connsiteY0" fmla="*/ 228600 h 228600"/>
                <a:gd name="connsiteX1" fmla="*/ 1714500 w 1828800"/>
                <a:gd name="connsiteY1" fmla="*/ 228600 h 228600"/>
                <a:gd name="connsiteX2" fmla="*/ 1828800 w 1828800"/>
                <a:gd name="connsiteY2" fmla="*/ 114300 h 228600"/>
                <a:gd name="connsiteX3" fmla="*/ 1714500 w 1828800"/>
                <a:gd name="connsiteY3" fmla="*/ 0 h 228600"/>
                <a:gd name="connsiteX4" fmla="*/ 114300 w 1828800"/>
                <a:gd name="connsiteY4" fmla="*/ 0 h 228600"/>
                <a:gd name="connsiteX5" fmla="*/ 0 w 1828800"/>
                <a:gd name="connsiteY5" fmla="*/ 114300 h 228600"/>
                <a:gd name="connsiteX6" fmla="*/ 114300 w 1828800"/>
                <a:gd name="connsiteY6" fmla="*/ 22860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8800" h="228600">
                  <a:moveTo>
                    <a:pt x="114300" y="228600"/>
                  </a:moveTo>
                  <a:lnTo>
                    <a:pt x="1714500" y="228600"/>
                  </a:lnTo>
                  <a:cubicBezTo>
                    <a:pt x="1777588" y="228600"/>
                    <a:pt x="1828800" y="177502"/>
                    <a:pt x="1828800" y="114300"/>
                  </a:cubicBezTo>
                  <a:cubicBezTo>
                    <a:pt x="1828800" y="51098"/>
                    <a:pt x="1777588" y="0"/>
                    <a:pt x="1714500" y="0"/>
                  </a:cubicBezTo>
                  <a:lnTo>
                    <a:pt x="114300" y="0"/>
                  </a:lnTo>
                  <a:cubicBezTo>
                    <a:pt x="51212" y="0"/>
                    <a:pt x="0" y="51098"/>
                    <a:pt x="0" y="114300"/>
                  </a:cubicBezTo>
                  <a:cubicBezTo>
                    <a:pt x="0" y="177502"/>
                    <a:pt x="51212" y="228600"/>
                    <a:pt x="114300" y="228600"/>
                  </a:cubicBezTo>
                  <a:close/>
                </a:path>
              </a:pathLst>
            </a:custGeom>
            <a:grpFill/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B4B28D5-AC15-C1BD-6164-62E1FCDE5705}"/>
                </a:ext>
              </a:extLst>
            </p:cNvPr>
            <p:cNvSpPr/>
            <p:nvPr/>
          </p:nvSpPr>
          <p:spPr>
            <a:xfrm>
              <a:off x="6153150" y="3200400"/>
              <a:ext cx="1028700" cy="228600"/>
            </a:xfrm>
            <a:custGeom>
              <a:avLst/>
              <a:gdLst>
                <a:gd name="connsiteX0" fmla="*/ 914400 w 1028700"/>
                <a:gd name="connsiteY0" fmla="*/ 0 h 228600"/>
                <a:gd name="connsiteX1" fmla="*/ 114300 w 1028700"/>
                <a:gd name="connsiteY1" fmla="*/ 0 h 228600"/>
                <a:gd name="connsiteX2" fmla="*/ 0 w 1028700"/>
                <a:gd name="connsiteY2" fmla="*/ 114300 h 228600"/>
                <a:gd name="connsiteX3" fmla="*/ 114300 w 1028700"/>
                <a:gd name="connsiteY3" fmla="*/ 228600 h 228600"/>
                <a:gd name="connsiteX4" fmla="*/ 914400 w 1028700"/>
                <a:gd name="connsiteY4" fmla="*/ 228600 h 228600"/>
                <a:gd name="connsiteX5" fmla="*/ 1028700 w 1028700"/>
                <a:gd name="connsiteY5" fmla="*/ 114300 h 228600"/>
                <a:gd name="connsiteX6" fmla="*/ 914400 w 1028700"/>
                <a:gd name="connsiteY6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8700" h="228600">
                  <a:moveTo>
                    <a:pt x="914400" y="0"/>
                  </a:moveTo>
                  <a:lnTo>
                    <a:pt x="114300" y="0"/>
                  </a:lnTo>
                  <a:cubicBezTo>
                    <a:pt x="51212" y="0"/>
                    <a:pt x="0" y="51098"/>
                    <a:pt x="0" y="114300"/>
                  </a:cubicBezTo>
                  <a:cubicBezTo>
                    <a:pt x="0" y="177502"/>
                    <a:pt x="51212" y="228600"/>
                    <a:pt x="114300" y="228600"/>
                  </a:cubicBezTo>
                  <a:lnTo>
                    <a:pt x="914400" y="228600"/>
                  </a:lnTo>
                  <a:cubicBezTo>
                    <a:pt x="977488" y="228600"/>
                    <a:pt x="1028700" y="177502"/>
                    <a:pt x="1028700" y="114300"/>
                  </a:cubicBezTo>
                  <a:cubicBezTo>
                    <a:pt x="1028700" y="51098"/>
                    <a:pt x="977488" y="0"/>
                    <a:pt x="914400" y="0"/>
                  </a:cubicBezTo>
                  <a:close/>
                </a:path>
              </a:pathLst>
            </a:custGeom>
            <a:grpFill/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057E886-80ED-9BD3-7053-02DAE6A80FBC}"/>
                </a:ext>
              </a:extLst>
            </p:cNvPr>
            <p:cNvSpPr/>
            <p:nvPr/>
          </p:nvSpPr>
          <p:spPr>
            <a:xfrm>
              <a:off x="5695944" y="3202253"/>
              <a:ext cx="228600" cy="226740"/>
            </a:xfrm>
            <a:custGeom>
              <a:avLst/>
              <a:gdLst>
                <a:gd name="connsiteX0" fmla="*/ 33153 w 228600"/>
                <a:gd name="connsiteY0" fmla="*/ 31293 h 226740"/>
                <a:gd name="connsiteX1" fmla="*/ 0 w 228600"/>
                <a:gd name="connsiteY1" fmla="*/ 112441 h 226740"/>
                <a:gd name="connsiteX2" fmla="*/ 33153 w 228600"/>
                <a:gd name="connsiteY2" fmla="*/ 193588 h 226740"/>
                <a:gd name="connsiteX3" fmla="*/ 114300 w 228600"/>
                <a:gd name="connsiteY3" fmla="*/ 226741 h 226740"/>
                <a:gd name="connsiteX4" fmla="*/ 195447 w 228600"/>
                <a:gd name="connsiteY4" fmla="*/ 193588 h 226740"/>
                <a:gd name="connsiteX5" fmla="*/ 228600 w 228600"/>
                <a:gd name="connsiteY5" fmla="*/ 112441 h 226740"/>
                <a:gd name="connsiteX6" fmla="*/ 195447 w 228600"/>
                <a:gd name="connsiteY6" fmla="*/ 31293 h 226740"/>
                <a:gd name="connsiteX7" fmla="*/ 33153 w 228600"/>
                <a:gd name="connsiteY7" fmla="*/ 31293 h 226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600" h="226740">
                  <a:moveTo>
                    <a:pt x="33153" y="31293"/>
                  </a:moveTo>
                  <a:cubicBezTo>
                    <a:pt x="11430" y="52879"/>
                    <a:pt x="0" y="82620"/>
                    <a:pt x="0" y="112441"/>
                  </a:cubicBezTo>
                  <a:cubicBezTo>
                    <a:pt x="0" y="142153"/>
                    <a:pt x="11430" y="171865"/>
                    <a:pt x="33153" y="193588"/>
                  </a:cubicBezTo>
                  <a:cubicBezTo>
                    <a:pt x="54875" y="215196"/>
                    <a:pt x="84588" y="226741"/>
                    <a:pt x="114300" y="226741"/>
                  </a:cubicBezTo>
                  <a:cubicBezTo>
                    <a:pt x="144012" y="226741"/>
                    <a:pt x="173724" y="215196"/>
                    <a:pt x="195447" y="193588"/>
                  </a:cubicBezTo>
                  <a:cubicBezTo>
                    <a:pt x="216033" y="171865"/>
                    <a:pt x="228600" y="142153"/>
                    <a:pt x="228600" y="112441"/>
                  </a:cubicBezTo>
                  <a:cubicBezTo>
                    <a:pt x="228600" y="82614"/>
                    <a:pt x="216033" y="52879"/>
                    <a:pt x="195447" y="31293"/>
                  </a:cubicBezTo>
                  <a:cubicBezTo>
                    <a:pt x="153168" y="-9849"/>
                    <a:pt x="76569" y="-11009"/>
                    <a:pt x="33153" y="31293"/>
                  </a:cubicBezTo>
                  <a:close/>
                </a:path>
              </a:pathLst>
            </a:custGeom>
            <a:grpFill/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B9A2E31-5A74-AC95-6974-BBAB3004D9D6}"/>
              </a:ext>
            </a:extLst>
          </p:cNvPr>
          <p:cNvGrpSpPr>
            <a:grpSpLocks noChangeAspect="1"/>
          </p:cNvGrpSpPr>
          <p:nvPr/>
        </p:nvGrpSpPr>
        <p:grpSpPr>
          <a:xfrm>
            <a:off x="3728402" y="2606912"/>
            <a:ext cx="261939" cy="261937"/>
            <a:chOff x="5755481" y="3088481"/>
            <a:chExt cx="678561" cy="678561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7768AD1A-1C1F-F215-8FB5-0C6C681D29C7}"/>
                </a:ext>
              </a:extLst>
            </p:cNvPr>
            <p:cNvSpPr/>
            <p:nvPr/>
          </p:nvSpPr>
          <p:spPr>
            <a:xfrm>
              <a:off x="5755481" y="3088481"/>
              <a:ext cx="678561" cy="678561"/>
            </a:xfrm>
            <a:custGeom>
              <a:avLst/>
              <a:gdLst>
                <a:gd name="connsiteX0" fmla="*/ 678561 w 678561"/>
                <a:gd name="connsiteY0" fmla="*/ 339281 h 678561"/>
                <a:gd name="connsiteX1" fmla="*/ 339281 w 678561"/>
                <a:gd name="connsiteY1" fmla="*/ 678561 h 678561"/>
                <a:gd name="connsiteX2" fmla="*/ 0 w 678561"/>
                <a:gd name="connsiteY2" fmla="*/ 339281 h 678561"/>
                <a:gd name="connsiteX3" fmla="*/ 339281 w 678561"/>
                <a:gd name="connsiteY3" fmla="*/ 0 h 678561"/>
                <a:gd name="connsiteX4" fmla="*/ 678561 w 678561"/>
                <a:gd name="connsiteY4" fmla="*/ 339281 h 678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8561" h="678561">
                  <a:moveTo>
                    <a:pt x="678561" y="339281"/>
                  </a:moveTo>
                  <a:cubicBezTo>
                    <a:pt x="678561" y="526660"/>
                    <a:pt x="526660" y="678561"/>
                    <a:pt x="339281" y="678561"/>
                  </a:cubicBezTo>
                  <a:cubicBezTo>
                    <a:pt x="151901" y="678561"/>
                    <a:pt x="0" y="526660"/>
                    <a:pt x="0" y="339281"/>
                  </a:cubicBezTo>
                  <a:cubicBezTo>
                    <a:pt x="0" y="151901"/>
                    <a:pt x="151901" y="0"/>
                    <a:pt x="339281" y="0"/>
                  </a:cubicBezTo>
                  <a:cubicBezTo>
                    <a:pt x="526660" y="0"/>
                    <a:pt x="678561" y="151901"/>
                    <a:pt x="678561" y="339281"/>
                  </a:cubicBez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98607FE-75AA-5A82-15BD-87974A9A2E95}"/>
                </a:ext>
              </a:extLst>
            </p:cNvPr>
            <p:cNvSpPr/>
            <p:nvPr/>
          </p:nvSpPr>
          <p:spPr>
            <a:xfrm>
              <a:off x="5895308" y="3285470"/>
              <a:ext cx="398716" cy="284773"/>
            </a:xfrm>
            <a:custGeom>
              <a:avLst/>
              <a:gdLst>
                <a:gd name="connsiteX0" fmla="*/ 398621 w 398716"/>
                <a:gd name="connsiteY0" fmla="*/ 146292 h 284773"/>
                <a:gd name="connsiteX1" fmla="*/ 398717 w 398716"/>
                <a:gd name="connsiteY1" fmla="*/ 145054 h 284773"/>
                <a:gd name="connsiteX2" fmla="*/ 398717 w 398716"/>
                <a:gd name="connsiteY2" fmla="*/ 144387 h 284773"/>
                <a:gd name="connsiteX3" fmla="*/ 398717 w 398716"/>
                <a:gd name="connsiteY3" fmla="*/ 144006 h 284773"/>
                <a:gd name="connsiteX4" fmla="*/ 398717 w 398716"/>
                <a:gd name="connsiteY4" fmla="*/ 142958 h 284773"/>
                <a:gd name="connsiteX5" fmla="*/ 398717 w 398716"/>
                <a:gd name="connsiteY5" fmla="*/ 142292 h 284773"/>
                <a:gd name="connsiteX6" fmla="*/ 398717 w 398716"/>
                <a:gd name="connsiteY6" fmla="*/ 141625 h 284773"/>
                <a:gd name="connsiteX7" fmla="*/ 398717 w 398716"/>
                <a:gd name="connsiteY7" fmla="*/ 140577 h 284773"/>
                <a:gd name="connsiteX8" fmla="*/ 398717 w 398716"/>
                <a:gd name="connsiteY8" fmla="*/ 140196 h 284773"/>
                <a:gd name="connsiteX9" fmla="*/ 398717 w 398716"/>
                <a:gd name="connsiteY9" fmla="*/ 139529 h 284773"/>
                <a:gd name="connsiteX10" fmla="*/ 398621 w 398716"/>
                <a:gd name="connsiteY10" fmla="*/ 138291 h 284773"/>
                <a:gd name="connsiteX11" fmla="*/ 398240 w 398716"/>
                <a:gd name="connsiteY11" fmla="*/ 135815 h 284773"/>
                <a:gd name="connsiteX12" fmla="*/ 398145 w 398716"/>
                <a:gd name="connsiteY12" fmla="*/ 135148 h 284773"/>
                <a:gd name="connsiteX13" fmla="*/ 389954 w 398716"/>
                <a:gd name="connsiteY13" fmla="*/ 118955 h 284773"/>
                <a:gd name="connsiteX14" fmla="*/ 386429 w 398716"/>
                <a:gd name="connsiteY14" fmla="*/ 115622 h 284773"/>
                <a:gd name="connsiteX15" fmla="*/ 267843 w 398716"/>
                <a:gd name="connsiteY15" fmla="*/ 8942 h 284773"/>
                <a:gd name="connsiteX16" fmla="*/ 218503 w 398716"/>
                <a:gd name="connsiteY16" fmla="*/ 11513 h 284773"/>
                <a:gd name="connsiteX17" fmla="*/ 221075 w 398716"/>
                <a:gd name="connsiteY17" fmla="*/ 60853 h 284773"/>
                <a:gd name="connsiteX18" fmla="*/ 272891 w 398716"/>
                <a:gd name="connsiteY18" fmla="*/ 107430 h 284773"/>
                <a:gd name="connsiteX19" fmla="*/ 34957 w 398716"/>
                <a:gd name="connsiteY19" fmla="*/ 107430 h 284773"/>
                <a:gd name="connsiteX20" fmla="*/ 0 w 398716"/>
                <a:gd name="connsiteY20" fmla="*/ 142387 h 284773"/>
                <a:gd name="connsiteX21" fmla="*/ 34957 w 398716"/>
                <a:gd name="connsiteY21" fmla="*/ 177344 h 284773"/>
                <a:gd name="connsiteX22" fmla="*/ 272891 w 398716"/>
                <a:gd name="connsiteY22" fmla="*/ 177344 h 284773"/>
                <a:gd name="connsiteX23" fmla="*/ 221075 w 398716"/>
                <a:gd name="connsiteY23" fmla="*/ 223921 h 284773"/>
                <a:gd name="connsiteX24" fmla="*/ 218503 w 398716"/>
                <a:gd name="connsiteY24" fmla="*/ 273260 h 284773"/>
                <a:gd name="connsiteX25" fmla="*/ 267843 w 398716"/>
                <a:gd name="connsiteY25" fmla="*/ 275832 h 284773"/>
                <a:gd name="connsiteX26" fmla="*/ 386429 w 398716"/>
                <a:gd name="connsiteY26" fmla="*/ 169152 h 284773"/>
                <a:gd name="connsiteX27" fmla="*/ 389954 w 398716"/>
                <a:gd name="connsiteY27" fmla="*/ 165818 h 284773"/>
                <a:gd name="connsiteX28" fmla="*/ 398145 w 398716"/>
                <a:gd name="connsiteY28" fmla="*/ 149626 h 284773"/>
                <a:gd name="connsiteX29" fmla="*/ 398240 w 398716"/>
                <a:gd name="connsiteY29" fmla="*/ 148959 h 284773"/>
                <a:gd name="connsiteX30" fmla="*/ 398621 w 398716"/>
                <a:gd name="connsiteY30" fmla="*/ 146483 h 28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98716" h="284773">
                  <a:moveTo>
                    <a:pt x="398621" y="146292"/>
                  </a:moveTo>
                  <a:cubicBezTo>
                    <a:pt x="398621" y="146292"/>
                    <a:pt x="398621" y="145435"/>
                    <a:pt x="398717" y="145054"/>
                  </a:cubicBezTo>
                  <a:cubicBezTo>
                    <a:pt x="398717" y="144863"/>
                    <a:pt x="398717" y="144578"/>
                    <a:pt x="398717" y="144387"/>
                  </a:cubicBezTo>
                  <a:cubicBezTo>
                    <a:pt x="398717" y="144292"/>
                    <a:pt x="398717" y="144101"/>
                    <a:pt x="398717" y="144006"/>
                  </a:cubicBezTo>
                  <a:cubicBezTo>
                    <a:pt x="398717" y="143625"/>
                    <a:pt x="398717" y="143339"/>
                    <a:pt x="398717" y="142958"/>
                  </a:cubicBezTo>
                  <a:cubicBezTo>
                    <a:pt x="398717" y="142768"/>
                    <a:pt x="398717" y="142482"/>
                    <a:pt x="398717" y="142292"/>
                  </a:cubicBezTo>
                  <a:cubicBezTo>
                    <a:pt x="398717" y="142101"/>
                    <a:pt x="398717" y="141815"/>
                    <a:pt x="398717" y="141625"/>
                  </a:cubicBezTo>
                  <a:cubicBezTo>
                    <a:pt x="398717" y="141244"/>
                    <a:pt x="398717" y="140958"/>
                    <a:pt x="398717" y="140577"/>
                  </a:cubicBezTo>
                  <a:cubicBezTo>
                    <a:pt x="398717" y="140482"/>
                    <a:pt x="398717" y="140291"/>
                    <a:pt x="398717" y="140196"/>
                  </a:cubicBezTo>
                  <a:cubicBezTo>
                    <a:pt x="398717" y="140006"/>
                    <a:pt x="398717" y="139720"/>
                    <a:pt x="398717" y="139529"/>
                  </a:cubicBezTo>
                  <a:cubicBezTo>
                    <a:pt x="398717" y="139148"/>
                    <a:pt x="398717" y="138672"/>
                    <a:pt x="398621" y="138291"/>
                  </a:cubicBezTo>
                  <a:cubicBezTo>
                    <a:pt x="398526" y="137434"/>
                    <a:pt x="398431" y="136577"/>
                    <a:pt x="398240" y="135815"/>
                  </a:cubicBezTo>
                  <a:cubicBezTo>
                    <a:pt x="398240" y="135624"/>
                    <a:pt x="398240" y="135338"/>
                    <a:pt x="398145" y="135148"/>
                  </a:cubicBezTo>
                  <a:cubicBezTo>
                    <a:pt x="396907" y="129338"/>
                    <a:pt x="394240" y="123718"/>
                    <a:pt x="389954" y="118955"/>
                  </a:cubicBezTo>
                  <a:cubicBezTo>
                    <a:pt x="388811" y="117717"/>
                    <a:pt x="387668" y="116669"/>
                    <a:pt x="386429" y="115622"/>
                  </a:cubicBezTo>
                  <a:lnTo>
                    <a:pt x="267843" y="8942"/>
                  </a:lnTo>
                  <a:cubicBezTo>
                    <a:pt x="253555" y="-3917"/>
                    <a:pt x="231362" y="-2774"/>
                    <a:pt x="218503" y="11513"/>
                  </a:cubicBezTo>
                  <a:cubicBezTo>
                    <a:pt x="205645" y="25801"/>
                    <a:pt x="206788" y="47994"/>
                    <a:pt x="221075" y="60853"/>
                  </a:cubicBezTo>
                  <a:lnTo>
                    <a:pt x="272891" y="107430"/>
                  </a:lnTo>
                  <a:lnTo>
                    <a:pt x="34957" y="107430"/>
                  </a:lnTo>
                  <a:cubicBezTo>
                    <a:pt x="15716" y="107430"/>
                    <a:pt x="0" y="123146"/>
                    <a:pt x="0" y="142387"/>
                  </a:cubicBezTo>
                  <a:cubicBezTo>
                    <a:pt x="0" y="161627"/>
                    <a:pt x="15716" y="177344"/>
                    <a:pt x="34957" y="177344"/>
                  </a:cubicBezTo>
                  <a:lnTo>
                    <a:pt x="272891" y="177344"/>
                  </a:lnTo>
                  <a:lnTo>
                    <a:pt x="221075" y="223921"/>
                  </a:lnTo>
                  <a:cubicBezTo>
                    <a:pt x="206788" y="236780"/>
                    <a:pt x="205645" y="258973"/>
                    <a:pt x="218503" y="273260"/>
                  </a:cubicBezTo>
                  <a:cubicBezTo>
                    <a:pt x="231362" y="287548"/>
                    <a:pt x="253555" y="288691"/>
                    <a:pt x="267843" y="275832"/>
                  </a:cubicBezTo>
                  <a:lnTo>
                    <a:pt x="386429" y="169152"/>
                  </a:lnTo>
                  <a:cubicBezTo>
                    <a:pt x="387668" y="168104"/>
                    <a:pt x="388811" y="167057"/>
                    <a:pt x="389954" y="165818"/>
                  </a:cubicBezTo>
                  <a:cubicBezTo>
                    <a:pt x="394240" y="161056"/>
                    <a:pt x="396907" y="155531"/>
                    <a:pt x="398145" y="149626"/>
                  </a:cubicBezTo>
                  <a:cubicBezTo>
                    <a:pt x="398145" y="149435"/>
                    <a:pt x="398145" y="149150"/>
                    <a:pt x="398240" y="148959"/>
                  </a:cubicBezTo>
                  <a:cubicBezTo>
                    <a:pt x="398431" y="148102"/>
                    <a:pt x="398526" y="147245"/>
                    <a:pt x="398621" y="1464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4763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791D5633-D39B-4DBF-C05A-F27337491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16" y="3584051"/>
            <a:ext cx="3150762" cy="1537489"/>
          </a:xfrm>
          <a:prstGeom prst="roundRect">
            <a:avLst>
              <a:gd name="adj" fmla="val 887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Rectangle: Top Corners Rounded 58">
            <a:extLst>
              <a:ext uri="{FF2B5EF4-FFF2-40B4-BE49-F238E27FC236}">
                <a16:creationId xmlns:a16="http://schemas.microsoft.com/office/drawing/2014/main" id="{D29F081D-75CD-C214-12E5-A9118378DBB3}"/>
              </a:ext>
            </a:extLst>
          </p:cNvPr>
          <p:cNvSpPr/>
          <p:nvPr/>
        </p:nvSpPr>
        <p:spPr>
          <a:xfrm rot="16200000">
            <a:off x="10377486" y="-907171"/>
            <a:ext cx="561977" cy="306705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blurRad="76200" dist="76200" dir="8100000" algn="t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en-GB" sz="1050">
              <a:solidFill>
                <a:schemeClr val="bg1"/>
              </a:solidFill>
              <a:latin typeface="BISans" panose="02000503040000020004" pitchFamily="2" charset="0"/>
            </a:endParaRPr>
          </a:p>
        </p:txBody>
      </p:sp>
      <p:sp>
        <p:nvSpPr>
          <p:cNvPr id="61" name="TextBox 6">
            <a:extLst>
              <a:ext uri="{FF2B5EF4-FFF2-40B4-BE49-F238E27FC236}">
                <a16:creationId xmlns:a16="http://schemas.microsoft.com/office/drawing/2014/main" id="{AEBB53A1-5D82-50B5-B50F-3E7F5D199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7413" y="408060"/>
            <a:ext cx="26757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GB" altLang="en-US" sz="2000" dirty="0">
                <a:solidFill>
                  <a:srgbClr val="0070C0"/>
                </a:solidFill>
                <a:latin typeface="Barlow SemiBold" panose="00000700000000000000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Regulatory Workshop</a:t>
            </a:r>
            <a:endParaRPr lang="en-GB" altLang="en-US" sz="2000" dirty="0">
              <a:solidFill>
                <a:srgbClr val="0070C0"/>
              </a:solidFill>
              <a:latin typeface="Barlow SemiBold" panose="000007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BCAF15-DF0B-2BB2-A706-FE7F1F31B875}"/>
              </a:ext>
            </a:extLst>
          </p:cNvPr>
          <p:cNvSpPr txBox="1"/>
          <p:nvPr/>
        </p:nvSpPr>
        <p:spPr>
          <a:xfrm>
            <a:off x="3838576" y="6363255"/>
            <a:ext cx="5286373" cy="461665"/>
          </a:xfrm>
          <a:prstGeom prst="rect">
            <a:avLst/>
          </a:prstGeom>
          <a:solidFill>
            <a:schemeClr val="bg1"/>
          </a:solidFill>
          <a:ln>
            <a:solidFill>
              <a:srgbClr val="2C379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https://efspieurope.github.io/workshop/2026.html</a:t>
            </a:r>
            <a:endParaRPr lang="en-US" sz="2400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E50EDB6-6094-F872-94F4-1A65989B28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5669" y="5305392"/>
            <a:ext cx="2475529" cy="1469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F067127F-FB78-64E2-6C38-DD695231FB54}"/>
              </a:ext>
            </a:extLst>
          </p:cNvPr>
          <p:cNvGrpSpPr>
            <a:grpSpLocks noChangeAspect="1"/>
          </p:cNvGrpSpPr>
          <p:nvPr/>
        </p:nvGrpSpPr>
        <p:grpSpPr>
          <a:xfrm>
            <a:off x="3728402" y="5530963"/>
            <a:ext cx="261939" cy="261937"/>
            <a:chOff x="5755481" y="3088481"/>
            <a:chExt cx="678561" cy="678561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E2C79CD-358B-159D-40CA-2CDE90A59E61}"/>
                </a:ext>
              </a:extLst>
            </p:cNvPr>
            <p:cNvSpPr/>
            <p:nvPr/>
          </p:nvSpPr>
          <p:spPr>
            <a:xfrm>
              <a:off x="5755481" y="3088481"/>
              <a:ext cx="678561" cy="678561"/>
            </a:xfrm>
            <a:custGeom>
              <a:avLst/>
              <a:gdLst>
                <a:gd name="connsiteX0" fmla="*/ 678561 w 678561"/>
                <a:gd name="connsiteY0" fmla="*/ 339281 h 678561"/>
                <a:gd name="connsiteX1" fmla="*/ 339281 w 678561"/>
                <a:gd name="connsiteY1" fmla="*/ 678561 h 678561"/>
                <a:gd name="connsiteX2" fmla="*/ 0 w 678561"/>
                <a:gd name="connsiteY2" fmla="*/ 339281 h 678561"/>
                <a:gd name="connsiteX3" fmla="*/ 339281 w 678561"/>
                <a:gd name="connsiteY3" fmla="*/ 0 h 678561"/>
                <a:gd name="connsiteX4" fmla="*/ 678561 w 678561"/>
                <a:gd name="connsiteY4" fmla="*/ 339281 h 678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8561" h="678561">
                  <a:moveTo>
                    <a:pt x="678561" y="339281"/>
                  </a:moveTo>
                  <a:cubicBezTo>
                    <a:pt x="678561" y="526660"/>
                    <a:pt x="526660" y="678561"/>
                    <a:pt x="339281" y="678561"/>
                  </a:cubicBezTo>
                  <a:cubicBezTo>
                    <a:pt x="151901" y="678561"/>
                    <a:pt x="0" y="526660"/>
                    <a:pt x="0" y="339281"/>
                  </a:cubicBezTo>
                  <a:cubicBezTo>
                    <a:pt x="0" y="151901"/>
                    <a:pt x="151901" y="0"/>
                    <a:pt x="339281" y="0"/>
                  </a:cubicBezTo>
                  <a:cubicBezTo>
                    <a:pt x="526660" y="0"/>
                    <a:pt x="678561" y="151901"/>
                    <a:pt x="678561" y="339281"/>
                  </a:cubicBez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2CEA4BC-6C11-E494-973E-9A47815C137B}"/>
                </a:ext>
              </a:extLst>
            </p:cNvPr>
            <p:cNvSpPr/>
            <p:nvPr/>
          </p:nvSpPr>
          <p:spPr>
            <a:xfrm>
              <a:off x="5895308" y="3285470"/>
              <a:ext cx="398716" cy="284773"/>
            </a:xfrm>
            <a:custGeom>
              <a:avLst/>
              <a:gdLst>
                <a:gd name="connsiteX0" fmla="*/ 398621 w 398716"/>
                <a:gd name="connsiteY0" fmla="*/ 146292 h 284773"/>
                <a:gd name="connsiteX1" fmla="*/ 398717 w 398716"/>
                <a:gd name="connsiteY1" fmla="*/ 145054 h 284773"/>
                <a:gd name="connsiteX2" fmla="*/ 398717 w 398716"/>
                <a:gd name="connsiteY2" fmla="*/ 144387 h 284773"/>
                <a:gd name="connsiteX3" fmla="*/ 398717 w 398716"/>
                <a:gd name="connsiteY3" fmla="*/ 144006 h 284773"/>
                <a:gd name="connsiteX4" fmla="*/ 398717 w 398716"/>
                <a:gd name="connsiteY4" fmla="*/ 142958 h 284773"/>
                <a:gd name="connsiteX5" fmla="*/ 398717 w 398716"/>
                <a:gd name="connsiteY5" fmla="*/ 142292 h 284773"/>
                <a:gd name="connsiteX6" fmla="*/ 398717 w 398716"/>
                <a:gd name="connsiteY6" fmla="*/ 141625 h 284773"/>
                <a:gd name="connsiteX7" fmla="*/ 398717 w 398716"/>
                <a:gd name="connsiteY7" fmla="*/ 140577 h 284773"/>
                <a:gd name="connsiteX8" fmla="*/ 398717 w 398716"/>
                <a:gd name="connsiteY8" fmla="*/ 140196 h 284773"/>
                <a:gd name="connsiteX9" fmla="*/ 398717 w 398716"/>
                <a:gd name="connsiteY9" fmla="*/ 139529 h 284773"/>
                <a:gd name="connsiteX10" fmla="*/ 398621 w 398716"/>
                <a:gd name="connsiteY10" fmla="*/ 138291 h 284773"/>
                <a:gd name="connsiteX11" fmla="*/ 398240 w 398716"/>
                <a:gd name="connsiteY11" fmla="*/ 135815 h 284773"/>
                <a:gd name="connsiteX12" fmla="*/ 398145 w 398716"/>
                <a:gd name="connsiteY12" fmla="*/ 135148 h 284773"/>
                <a:gd name="connsiteX13" fmla="*/ 389954 w 398716"/>
                <a:gd name="connsiteY13" fmla="*/ 118955 h 284773"/>
                <a:gd name="connsiteX14" fmla="*/ 386429 w 398716"/>
                <a:gd name="connsiteY14" fmla="*/ 115622 h 284773"/>
                <a:gd name="connsiteX15" fmla="*/ 267843 w 398716"/>
                <a:gd name="connsiteY15" fmla="*/ 8942 h 284773"/>
                <a:gd name="connsiteX16" fmla="*/ 218503 w 398716"/>
                <a:gd name="connsiteY16" fmla="*/ 11513 h 284773"/>
                <a:gd name="connsiteX17" fmla="*/ 221075 w 398716"/>
                <a:gd name="connsiteY17" fmla="*/ 60853 h 284773"/>
                <a:gd name="connsiteX18" fmla="*/ 272891 w 398716"/>
                <a:gd name="connsiteY18" fmla="*/ 107430 h 284773"/>
                <a:gd name="connsiteX19" fmla="*/ 34957 w 398716"/>
                <a:gd name="connsiteY19" fmla="*/ 107430 h 284773"/>
                <a:gd name="connsiteX20" fmla="*/ 0 w 398716"/>
                <a:gd name="connsiteY20" fmla="*/ 142387 h 284773"/>
                <a:gd name="connsiteX21" fmla="*/ 34957 w 398716"/>
                <a:gd name="connsiteY21" fmla="*/ 177344 h 284773"/>
                <a:gd name="connsiteX22" fmla="*/ 272891 w 398716"/>
                <a:gd name="connsiteY22" fmla="*/ 177344 h 284773"/>
                <a:gd name="connsiteX23" fmla="*/ 221075 w 398716"/>
                <a:gd name="connsiteY23" fmla="*/ 223921 h 284773"/>
                <a:gd name="connsiteX24" fmla="*/ 218503 w 398716"/>
                <a:gd name="connsiteY24" fmla="*/ 273260 h 284773"/>
                <a:gd name="connsiteX25" fmla="*/ 267843 w 398716"/>
                <a:gd name="connsiteY25" fmla="*/ 275832 h 284773"/>
                <a:gd name="connsiteX26" fmla="*/ 386429 w 398716"/>
                <a:gd name="connsiteY26" fmla="*/ 169152 h 284773"/>
                <a:gd name="connsiteX27" fmla="*/ 389954 w 398716"/>
                <a:gd name="connsiteY27" fmla="*/ 165818 h 284773"/>
                <a:gd name="connsiteX28" fmla="*/ 398145 w 398716"/>
                <a:gd name="connsiteY28" fmla="*/ 149626 h 284773"/>
                <a:gd name="connsiteX29" fmla="*/ 398240 w 398716"/>
                <a:gd name="connsiteY29" fmla="*/ 148959 h 284773"/>
                <a:gd name="connsiteX30" fmla="*/ 398621 w 398716"/>
                <a:gd name="connsiteY30" fmla="*/ 146483 h 28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98716" h="284773">
                  <a:moveTo>
                    <a:pt x="398621" y="146292"/>
                  </a:moveTo>
                  <a:cubicBezTo>
                    <a:pt x="398621" y="146292"/>
                    <a:pt x="398621" y="145435"/>
                    <a:pt x="398717" y="145054"/>
                  </a:cubicBezTo>
                  <a:cubicBezTo>
                    <a:pt x="398717" y="144863"/>
                    <a:pt x="398717" y="144578"/>
                    <a:pt x="398717" y="144387"/>
                  </a:cubicBezTo>
                  <a:cubicBezTo>
                    <a:pt x="398717" y="144292"/>
                    <a:pt x="398717" y="144101"/>
                    <a:pt x="398717" y="144006"/>
                  </a:cubicBezTo>
                  <a:cubicBezTo>
                    <a:pt x="398717" y="143625"/>
                    <a:pt x="398717" y="143339"/>
                    <a:pt x="398717" y="142958"/>
                  </a:cubicBezTo>
                  <a:cubicBezTo>
                    <a:pt x="398717" y="142768"/>
                    <a:pt x="398717" y="142482"/>
                    <a:pt x="398717" y="142292"/>
                  </a:cubicBezTo>
                  <a:cubicBezTo>
                    <a:pt x="398717" y="142101"/>
                    <a:pt x="398717" y="141815"/>
                    <a:pt x="398717" y="141625"/>
                  </a:cubicBezTo>
                  <a:cubicBezTo>
                    <a:pt x="398717" y="141244"/>
                    <a:pt x="398717" y="140958"/>
                    <a:pt x="398717" y="140577"/>
                  </a:cubicBezTo>
                  <a:cubicBezTo>
                    <a:pt x="398717" y="140482"/>
                    <a:pt x="398717" y="140291"/>
                    <a:pt x="398717" y="140196"/>
                  </a:cubicBezTo>
                  <a:cubicBezTo>
                    <a:pt x="398717" y="140006"/>
                    <a:pt x="398717" y="139720"/>
                    <a:pt x="398717" y="139529"/>
                  </a:cubicBezTo>
                  <a:cubicBezTo>
                    <a:pt x="398717" y="139148"/>
                    <a:pt x="398717" y="138672"/>
                    <a:pt x="398621" y="138291"/>
                  </a:cubicBezTo>
                  <a:cubicBezTo>
                    <a:pt x="398526" y="137434"/>
                    <a:pt x="398431" y="136577"/>
                    <a:pt x="398240" y="135815"/>
                  </a:cubicBezTo>
                  <a:cubicBezTo>
                    <a:pt x="398240" y="135624"/>
                    <a:pt x="398240" y="135338"/>
                    <a:pt x="398145" y="135148"/>
                  </a:cubicBezTo>
                  <a:cubicBezTo>
                    <a:pt x="396907" y="129338"/>
                    <a:pt x="394240" y="123718"/>
                    <a:pt x="389954" y="118955"/>
                  </a:cubicBezTo>
                  <a:cubicBezTo>
                    <a:pt x="388811" y="117717"/>
                    <a:pt x="387668" y="116669"/>
                    <a:pt x="386429" y="115622"/>
                  </a:cubicBezTo>
                  <a:lnTo>
                    <a:pt x="267843" y="8942"/>
                  </a:lnTo>
                  <a:cubicBezTo>
                    <a:pt x="253555" y="-3917"/>
                    <a:pt x="231362" y="-2774"/>
                    <a:pt x="218503" y="11513"/>
                  </a:cubicBezTo>
                  <a:cubicBezTo>
                    <a:pt x="205645" y="25801"/>
                    <a:pt x="206788" y="47994"/>
                    <a:pt x="221075" y="60853"/>
                  </a:cubicBezTo>
                  <a:lnTo>
                    <a:pt x="272891" y="107430"/>
                  </a:lnTo>
                  <a:lnTo>
                    <a:pt x="34957" y="107430"/>
                  </a:lnTo>
                  <a:cubicBezTo>
                    <a:pt x="15716" y="107430"/>
                    <a:pt x="0" y="123146"/>
                    <a:pt x="0" y="142387"/>
                  </a:cubicBezTo>
                  <a:cubicBezTo>
                    <a:pt x="0" y="161627"/>
                    <a:pt x="15716" y="177344"/>
                    <a:pt x="34957" y="177344"/>
                  </a:cubicBezTo>
                  <a:lnTo>
                    <a:pt x="272891" y="177344"/>
                  </a:lnTo>
                  <a:lnTo>
                    <a:pt x="221075" y="223921"/>
                  </a:lnTo>
                  <a:cubicBezTo>
                    <a:pt x="206788" y="236780"/>
                    <a:pt x="205645" y="258973"/>
                    <a:pt x="218503" y="273260"/>
                  </a:cubicBezTo>
                  <a:cubicBezTo>
                    <a:pt x="231362" y="287548"/>
                    <a:pt x="253555" y="288691"/>
                    <a:pt x="267843" y="275832"/>
                  </a:cubicBezTo>
                  <a:lnTo>
                    <a:pt x="386429" y="169152"/>
                  </a:lnTo>
                  <a:cubicBezTo>
                    <a:pt x="387668" y="168104"/>
                    <a:pt x="388811" y="167057"/>
                    <a:pt x="389954" y="165818"/>
                  </a:cubicBezTo>
                  <a:cubicBezTo>
                    <a:pt x="394240" y="161056"/>
                    <a:pt x="396907" y="155531"/>
                    <a:pt x="398145" y="149626"/>
                  </a:cubicBezTo>
                  <a:cubicBezTo>
                    <a:pt x="398145" y="149435"/>
                    <a:pt x="398145" y="149150"/>
                    <a:pt x="398240" y="148959"/>
                  </a:cubicBezTo>
                  <a:cubicBezTo>
                    <a:pt x="398431" y="148102"/>
                    <a:pt x="398526" y="147245"/>
                    <a:pt x="398621" y="1464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4763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67574972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angepast ontwerp">
  <a:themeElements>
    <a:clrScheme name="Aangepast 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angepast ontwer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ngepast 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77EF5621013342A86461E153B7870E" ma:contentTypeVersion="10" ma:contentTypeDescription="Create a new document." ma:contentTypeScope="" ma:versionID="1bff1969ec6d97c351fdeef6fe4a4ee6">
  <xsd:schema xmlns:xsd="http://www.w3.org/2001/XMLSchema" xmlns:xs="http://www.w3.org/2001/XMLSchema" xmlns:p="http://schemas.microsoft.com/office/2006/metadata/properties" xmlns:ns3="9d29e6f7-0c27-4a62-aaf0-ccfb271bec4e" targetNamespace="http://schemas.microsoft.com/office/2006/metadata/properties" ma:root="true" ma:fieldsID="e757cd55f6bcce1d2c1016b03115e4e0" ns3:_="">
    <xsd:import namespace="9d29e6f7-0c27-4a62-aaf0-ccfb271bec4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29e6f7-0c27-4a62-aaf0-ccfb271bec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E9C42B-3154-4A71-A36A-0CCD6F6046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04EFDB-324F-4883-858A-3027D42E91C3}">
  <ds:schemaRefs>
    <ds:schemaRef ds:uri="9d29e6f7-0c27-4a62-aaf0-ccfb271bec4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D567E97-A0E4-4C41-A71A-FE7A5CDBC047}">
  <ds:schemaRefs>
    <ds:schemaRef ds:uri="9d29e6f7-0c27-4a62-aaf0-ccfb271bec4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0df3522f-8c42-44b0-bea3-7f162a60ea50}" enabled="1" method="Standard" siteId="{63982aff-fb6c-4c22-973b-70e4acfb63e6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646</Words>
  <Application>Microsoft Office PowerPoint</Application>
  <PresentationFormat>Widescreen</PresentationFormat>
  <Paragraphs>147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Barlow</vt:lpstr>
      <vt:lpstr>Barlow SemiBold</vt:lpstr>
      <vt:lpstr>BISans</vt:lpstr>
      <vt:lpstr>Arial</vt:lpstr>
      <vt:lpstr>Calibri</vt:lpstr>
      <vt:lpstr>Barlow ExtraBold</vt:lpstr>
      <vt:lpstr>Custom Design</vt:lpstr>
      <vt:lpstr>Standaardontwerp</vt:lpstr>
      <vt:lpstr>Aangepast ontwerp</vt:lpstr>
      <vt:lpstr>PowerPoint Presentation</vt:lpstr>
      <vt:lpstr>What is EFSPI?</vt:lpstr>
      <vt:lpstr>EFSPI Members</vt:lpstr>
      <vt:lpstr>EFSPI Council  Members</vt:lpstr>
      <vt:lpstr>EFSPI Objectives</vt:lpstr>
      <vt:lpstr>EFSPI Officers and Key Roles</vt:lpstr>
      <vt:lpstr>EFSPI Activities </vt:lpstr>
      <vt:lpstr>EFSPI Activities –  Current ESIGs</vt:lpstr>
      <vt:lpstr>11th EFSPI Regulatory Statistical Workshop</vt:lpstr>
      <vt:lpstr>EFSPI –  Communications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 DOT</dc:title>
  <dc:creator>Renée</dc:creator>
  <cp:keywords>*$%NAB</cp:keywords>
  <cp:lastModifiedBy>Andrea Nizzardo</cp:lastModifiedBy>
  <cp:revision>10</cp:revision>
  <dcterms:created xsi:type="dcterms:W3CDTF">2009-11-01T20:10:13Z</dcterms:created>
  <dcterms:modified xsi:type="dcterms:W3CDTF">2026-04-03T11:25:02Z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a3a872d8-c1d1-401e-b95f-f9f0da041de5</vt:lpwstr>
  </property>
  <property fmtid="{D5CDD505-2E9C-101B-9397-08002B2CF9AE}" pid="3" name="bjSaver">
    <vt:lpwstr>wtnm54M99ic+bv/1GhI10E7reSwBysVs</vt:lpwstr>
  </property>
  <property fmtid="{D5CDD505-2E9C-101B-9397-08002B2CF9AE}" pid="4" name="bjDocumentLabelXML">
    <vt:lpwstr>&lt;?xml version="1.0" encoding="us-ascii"?&gt;&lt;sisl xmlns:xsi="http://www.w3.org/2001/XMLSchema-instance" xmlns:xsd="http://www.w3.org/2001/XMLSchema" sislVersion="0" policy="82ad3a63-90ad-4a46-a3cb-757f4658e205" origin="userSelected" xmlns="http://www.boldonj</vt:lpwstr>
  </property>
  <property fmtid="{D5CDD505-2E9C-101B-9397-08002B2CF9AE}" pid="5" name="bjDocumentLabelXML-0">
    <vt:lpwstr>ames.com/2008/01/sie/internal/label"&gt;&lt;element uid="768aceb2-b366-4b48-827b-e820edc548bd" value="" /&gt;&lt;/sisl&gt;</vt:lpwstr>
  </property>
  <property fmtid="{D5CDD505-2E9C-101B-9397-08002B2CF9AE}" pid="6" name="bjDocumentSecurityLabel">
    <vt:lpwstr>Non-Amgen Business</vt:lpwstr>
  </property>
  <property fmtid="{D5CDD505-2E9C-101B-9397-08002B2CF9AE}" pid="7" name="ContentTypeId">
    <vt:lpwstr>0x0101001477EF5621013342A86461E153B7870E</vt:lpwstr>
  </property>
  <property fmtid="{D5CDD505-2E9C-101B-9397-08002B2CF9AE}" pid="8" name="MSIP_Label_d56ee2b5-6f31-444f-a952-51f9d8d772b6_Enabled">
    <vt:lpwstr>true</vt:lpwstr>
  </property>
  <property fmtid="{D5CDD505-2E9C-101B-9397-08002B2CF9AE}" pid="9" name="MSIP_Label_d56ee2b5-6f31-444f-a952-51f9d8d772b6_SetDate">
    <vt:lpwstr>2024-05-26T13:09:35Z</vt:lpwstr>
  </property>
  <property fmtid="{D5CDD505-2E9C-101B-9397-08002B2CF9AE}" pid="10" name="MSIP_Label_d56ee2b5-6f31-444f-a952-51f9d8d772b6_Method">
    <vt:lpwstr>Privileged</vt:lpwstr>
  </property>
  <property fmtid="{D5CDD505-2E9C-101B-9397-08002B2CF9AE}" pid="11" name="MSIP_Label_d56ee2b5-6f31-444f-a952-51f9d8d772b6_Name">
    <vt:lpwstr>Confidential</vt:lpwstr>
  </property>
  <property fmtid="{D5CDD505-2E9C-101B-9397-08002B2CF9AE}" pid="12" name="MSIP_Label_d56ee2b5-6f31-444f-a952-51f9d8d772b6_SiteId">
    <vt:lpwstr>b7dcea4e-d150-4ba1-8b2a-c8b27a75525c</vt:lpwstr>
  </property>
  <property fmtid="{D5CDD505-2E9C-101B-9397-08002B2CF9AE}" pid="13" name="MSIP_Label_d56ee2b5-6f31-444f-a952-51f9d8d772b6_ActionId">
    <vt:lpwstr>b087f25c-c759-4e97-bb55-04284825a516</vt:lpwstr>
  </property>
  <property fmtid="{D5CDD505-2E9C-101B-9397-08002B2CF9AE}" pid="14" name="MSIP_Label_d56ee2b5-6f31-444f-a952-51f9d8d772b6_ContentBits">
    <vt:lpwstr>0</vt:lpwstr>
  </property>
  <property fmtid="{D5CDD505-2E9C-101B-9397-08002B2CF9AE}" pid="15" name="MSIP_Label_defa4170-0d19-0005-0004-bc88714345d2_Enabled">
    <vt:lpwstr>true</vt:lpwstr>
  </property>
  <property fmtid="{D5CDD505-2E9C-101B-9397-08002B2CF9AE}" pid="16" name="MSIP_Label_defa4170-0d19-0005-0004-bc88714345d2_SetDate">
    <vt:lpwstr>2026-04-03T11:23:17Z</vt:lpwstr>
  </property>
  <property fmtid="{D5CDD505-2E9C-101B-9397-08002B2CF9AE}" pid="17" name="MSIP_Label_defa4170-0d19-0005-0004-bc88714345d2_Method">
    <vt:lpwstr>Standard</vt:lpwstr>
  </property>
  <property fmtid="{D5CDD505-2E9C-101B-9397-08002B2CF9AE}" pid="18" name="MSIP_Label_defa4170-0d19-0005-0004-bc88714345d2_Name">
    <vt:lpwstr>defa4170-0d19-0005-0004-bc88714345d2</vt:lpwstr>
  </property>
  <property fmtid="{D5CDD505-2E9C-101B-9397-08002B2CF9AE}" pid="19" name="MSIP_Label_defa4170-0d19-0005-0004-bc88714345d2_SiteId">
    <vt:lpwstr>3047e552-19ba-4ca2-a020-799287660985</vt:lpwstr>
  </property>
  <property fmtid="{D5CDD505-2E9C-101B-9397-08002B2CF9AE}" pid="20" name="MSIP_Label_defa4170-0d19-0005-0004-bc88714345d2_ActionId">
    <vt:lpwstr>8f0de8b9-b4d3-4688-bfac-67176db6beda</vt:lpwstr>
  </property>
  <property fmtid="{D5CDD505-2E9C-101B-9397-08002B2CF9AE}" pid="21" name="MSIP_Label_defa4170-0d19-0005-0004-bc88714345d2_ContentBits">
    <vt:lpwstr>0</vt:lpwstr>
  </property>
  <property fmtid="{D5CDD505-2E9C-101B-9397-08002B2CF9AE}" pid="22" name="MSIP_Label_defa4170-0d19-0005-0004-bc88714345d2_Tag">
    <vt:lpwstr>10, 3, 0, 1</vt:lpwstr>
  </property>
</Properties>
</file>